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5"/>
  </p:sldMasterIdLst>
  <p:notesMasterIdLst>
    <p:notesMasterId r:id="rId52"/>
  </p:notesMasterIdLst>
  <p:handoutMasterIdLst>
    <p:handoutMasterId r:id="rId53"/>
  </p:handoutMasterIdLst>
  <p:sldIdLst>
    <p:sldId id="256" r:id="rId16"/>
    <p:sldId id="258" r:id="rId17"/>
    <p:sldId id="259" r:id="rId18"/>
    <p:sldId id="272" r:id="rId19"/>
    <p:sldId id="269" r:id="rId20"/>
    <p:sldId id="270" r:id="rId21"/>
    <p:sldId id="271" r:id="rId22"/>
    <p:sldId id="2144328659" r:id="rId23"/>
    <p:sldId id="2147471484" r:id="rId24"/>
    <p:sldId id="2147471467" r:id="rId25"/>
    <p:sldId id="2147471486" r:id="rId26"/>
    <p:sldId id="2147471485" r:id="rId27"/>
    <p:sldId id="2144328670" r:id="rId28"/>
    <p:sldId id="2144328672" r:id="rId29"/>
    <p:sldId id="2144328674" r:id="rId30"/>
    <p:sldId id="260" r:id="rId31"/>
    <p:sldId id="2147471515" r:id="rId32"/>
    <p:sldId id="2147471503" r:id="rId33"/>
    <p:sldId id="2147471504" r:id="rId34"/>
    <p:sldId id="2147471505" r:id="rId35"/>
    <p:sldId id="2147471471" r:id="rId36"/>
    <p:sldId id="2147471488" r:id="rId37"/>
    <p:sldId id="2147471511" r:id="rId38"/>
    <p:sldId id="2147471512" r:id="rId39"/>
    <p:sldId id="2147471513" r:id="rId40"/>
    <p:sldId id="2147471514" r:id="rId41"/>
    <p:sldId id="261" r:id="rId42"/>
    <p:sldId id="2147471517" r:id="rId43"/>
    <p:sldId id="2144328688" r:id="rId44"/>
    <p:sldId id="2147471508" r:id="rId45"/>
    <p:sldId id="2147471502" r:id="rId46"/>
    <p:sldId id="2147471518" r:id="rId47"/>
    <p:sldId id="2147471520" r:id="rId48"/>
    <p:sldId id="2147471519" r:id="rId49"/>
    <p:sldId id="2147471506" r:id="rId50"/>
    <p:sldId id="262" r:id="rId51"/>
  </p:sldIdLst>
  <p:sldSz cx="9144000" cy="5143500" type="screen16x9"/>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DD2D3"/>
    <a:srgbClr val="2E334E"/>
    <a:srgbClr val="FBC55A"/>
    <a:srgbClr val="EE5340"/>
    <a:srgbClr val="E2E868"/>
    <a:srgbClr val="DAD8D7"/>
    <a:srgbClr val="E4E4E0"/>
    <a:srgbClr val="F7F7F6"/>
    <a:srgbClr val="C5B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BEB62-42C3-4600-A789-56091776AE6D}" v="1" dt="2024-09-09T03:04:31.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30" autoAdjust="0"/>
    <p:restoredTop sz="69305" autoAdjust="0"/>
  </p:normalViewPr>
  <p:slideViewPr>
    <p:cSldViewPr snapToGrid="0">
      <p:cViewPr varScale="1">
        <p:scale>
          <a:sx n="102" d="100"/>
          <a:sy n="102" d="100"/>
        </p:scale>
        <p:origin x="1482" y="9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0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customXml" Target="../customXml/item5.xml"/><Relationship Id="rId19" Type="http://schemas.openxmlformats.org/officeDocument/2006/relationships/slide" Target="slides/slide4.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microsoft.com/office/2018/10/relationships/authors" Target="author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tableStyles" Target="tableStyles.xml"/><Relationship Id="rId10" Type="http://schemas.openxmlformats.org/officeDocument/2006/relationships/customXml" Target="../customXml/item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notesMaster" Target="notesMasters/notesMaster1.xml"/></Relationships>
</file>

<file path=ppt/diagrams/_rels/data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ata9.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9.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7DD56-D833-42EC-99B3-E5784F7C92F4}" type="doc">
      <dgm:prSet loTypeId="urn:microsoft.com/office/officeart/2005/8/layout/vProcess5" loCatId="process" qsTypeId="urn:microsoft.com/office/officeart/2005/8/quickstyle/simple4" qsCatId="simple" csTypeId="urn:microsoft.com/office/officeart/2005/8/colors/accent1_2" csCatId="accent1"/>
      <dgm:spPr/>
      <dgm:t>
        <a:bodyPr/>
        <a:lstStyle/>
        <a:p>
          <a:endParaRPr lang="en-US"/>
        </a:p>
      </dgm:t>
    </dgm:pt>
    <dgm:pt modelId="{6433F72D-3942-49CB-95F8-BC51C656B3C1}">
      <dgm:prSet/>
      <dgm:spPr/>
      <dgm:t>
        <a:bodyPr/>
        <a:lstStyle/>
        <a:p>
          <a:r>
            <a:rPr lang="en-US"/>
            <a:t>What is AI?</a:t>
          </a:r>
        </a:p>
      </dgm:t>
    </dgm:pt>
    <dgm:pt modelId="{926C36B4-2250-49C1-8C63-87BFDCCA1772}" type="parTrans" cxnId="{867ECB21-4E0C-4552-B5E4-06BB958A1386}">
      <dgm:prSet/>
      <dgm:spPr/>
      <dgm:t>
        <a:bodyPr/>
        <a:lstStyle/>
        <a:p>
          <a:endParaRPr lang="en-US"/>
        </a:p>
      </dgm:t>
    </dgm:pt>
    <dgm:pt modelId="{FBE85506-9713-4070-9AAA-C904ACB835B5}" type="sibTrans" cxnId="{867ECB21-4E0C-4552-B5E4-06BB958A1386}">
      <dgm:prSet/>
      <dgm:spPr/>
      <dgm:t>
        <a:bodyPr/>
        <a:lstStyle/>
        <a:p>
          <a:endParaRPr lang="en-US"/>
        </a:p>
      </dgm:t>
    </dgm:pt>
    <dgm:pt modelId="{8670B470-437A-405A-B451-CDA1E0169229}">
      <dgm:prSet/>
      <dgm:spPr/>
      <dgm:t>
        <a:bodyPr/>
        <a:lstStyle/>
        <a:p>
          <a:r>
            <a:rPr lang="en-US"/>
            <a:t>Industry Impact</a:t>
          </a:r>
        </a:p>
      </dgm:t>
    </dgm:pt>
    <dgm:pt modelId="{887F795E-AEEB-48BB-B0C6-1B418D8174B5}" type="parTrans" cxnId="{CE54439A-14DF-4230-A68C-4DBE06A2DF49}">
      <dgm:prSet/>
      <dgm:spPr/>
      <dgm:t>
        <a:bodyPr/>
        <a:lstStyle/>
        <a:p>
          <a:endParaRPr lang="en-US"/>
        </a:p>
      </dgm:t>
    </dgm:pt>
    <dgm:pt modelId="{44D559D0-4F29-43CC-8630-521927676EC0}" type="sibTrans" cxnId="{CE54439A-14DF-4230-A68C-4DBE06A2DF49}">
      <dgm:prSet/>
      <dgm:spPr/>
      <dgm:t>
        <a:bodyPr/>
        <a:lstStyle/>
        <a:p>
          <a:endParaRPr lang="en-US"/>
        </a:p>
      </dgm:t>
    </dgm:pt>
    <dgm:pt modelId="{12DE6FE0-0931-4080-9EF4-E292FE85E426}">
      <dgm:prSet/>
      <dgm:spPr/>
      <dgm:t>
        <a:bodyPr/>
        <a:lstStyle/>
        <a:p>
          <a:r>
            <a:rPr lang="en-US"/>
            <a:t>Agents</a:t>
          </a:r>
        </a:p>
      </dgm:t>
    </dgm:pt>
    <dgm:pt modelId="{C3007442-B480-4382-BDDE-A0E356165FCC}" type="parTrans" cxnId="{EBFB57A1-BDC5-4E97-B9A3-AE47197EDB1D}">
      <dgm:prSet/>
      <dgm:spPr/>
      <dgm:t>
        <a:bodyPr/>
        <a:lstStyle/>
        <a:p>
          <a:endParaRPr lang="en-US"/>
        </a:p>
      </dgm:t>
    </dgm:pt>
    <dgm:pt modelId="{9803F293-7B3F-4E37-AEAF-48B0295692D4}" type="sibTrans" cxnId="{EBFB57A1-BDC5-4E97-B9A3-AE47197EDB1D}">
      <dgm:prSet/>
      <dgm:spPr/>
      <dgm:t>
        <a:bodyPr/>
        <a:lstStyle/>
        <a:p>
          <a:endParaRPr lang="en-US"/>
        </a:p>
      </dgm:t>
    </dgm:pt>
    <dgm:pt modelId="{147AB14E-967D-4E95-BAC5-8CC4124926CB}">
      <dgm:prSet/>
      <dgm:spPr/>
      <dgm:t>
        <a:bodyPr/>
        <a:lstStyle/>
        <a:p>
          <a:r>
            <a:rPr lang="en-US"/>
            <a:t>Final Thoughts</a:t>
          </a:r>
        </a:p>
      </dgm:t>
    </dgm:pt>
    <dgm:pt modelId="{4BEE30E7-4D05-4063-AB9C-F17D76CBE2D6}" type="parTrans" cxnId="{0D4E23B7-0633-4241-8282-D8AA75390972}">
      <dgm:prSet/>
      <dgm:spPr/>
      <dgm:t>
        <a:bodyPr/>
        <a:lstStyle/>
        <a:p>
          <a:endParaRPr lang="en-US"/>
        </a:p>
      </dgm:t>
    </dgm:pt>
    <dgm:pt modelId="{CCB09FBE-103E-41EF-829A-866132A993F3}" type="sibTrans" cxnId="{0D4E23B7-0633-4241-8282-D8AA75390972}">
      <dgm:prSet/>
      <dgm:spPr/>
      <dgm:t>
        <a:bodyPr/>
        <a:lstStyle/>
        <a:p>
          <a:endParaRPr lang="en-US"/>
        </a:p>
      </dgm:t>
    </dgm:pt>
    <dgm:pt modelId="{A2223C11-38CE-4AB1-826A-AA6CAC32C3C4}" type="pres">
      <dgm:prSet presAssocID="{3067DD56-D833-42EC-99B3-E5784F7C92F4}" presName="outerComposite" presStyleCnt="0">
        <dgm:presLayoutVars>
          <dgm:chMax val="5"/>
          <dgm:dir/>
          <dgm:resizeHandles val="exact"/>
        </dgm:presLayoutVars>
      </dgm:prSet>
      <dgm:spPr/>
    </dgm:pt>
    <dgm:pt modelId="{0DF94963-405A-4546-8279-7C6215F72DCC}" type="pres">
      <dgm:prSet presAssocID="{3067DD56-D833-42EC-99B3-E5784F7C92F4}" presName="dummyMaxCanvas" presStyleCnt="0">
        <dgm:presLayoutVars/>
      </dgm:prSet>
      <dgm:spPr/>
    </dgm:pt>
    <dgm:pt modelId="{325C588C-F778-404A-9BE8-A2825EFFEED4}" type="pres">
      <dgm:prSet presAssocID="{3067DD56-D833-42EC-99B3-E5784F7C92F4}" presName="FourNodes_1" presStyleLbl="node1" presStyleIdx="0" presStyleCnt="4">
        <dgm:presLayoutVars>
          <dgm:bulletEnabled val="1"/>
        </dgm:presLayoutVars>
      </dgm:prSet>
      <dgm:spPr/>
    </dgm:pt>
    <dgm:pt modelId="{0577B36B-0BA4-494C-A57D-B749779E8616}" type="pres">
      <dgm:prSet presAssocID="{3067DD56-D833-42EC-99B3-E5784F7C92F4}" presName="FourNodes_2" presStyleLbl="node1" presStyleIdx="1" presStyleCnt="4">
        <dgm:presLayoutVars>
          <dgm:bulletEnabled val="1"/>
        </dgm:presLayoutVars>
      </dgm:prSet>
      <dgm:spPr/>
    </dgm:pt>
    <dgm:pt modelId="{90DD100F-B0F5-48AB-B7B2-F391572334A5}" type="pres">
      <dgm:prSet presAssocID="{3067DD56-D833-42EC-99B3-E5784F7C92F4}" presName="FourNodes_3" presStyleLbl="node1" presStyleIdx="2" presStyleCnt="4">
        <dgm:presLayoutVars>
          <dgm:bulletEnabled val="1"/>
        </dgm:presLayoutVars>
      </dgm:prSet>
      <dgm:spPr/>
    </dgm:pt>
    <dgm:pt modelId="{3AED8CAA-66C8-4986-AD35-B0E9508D8442}" type="pres">
      <dgm:prSet presAssocID="{3067DD56-D833-42EC-99B3-E5784F7C92F4}" presName="FourNodes_4" presStyleLbl="node1" presStyleIdx="3" presStyleCnt="4">
        <dgm:presLayoutVars>
          <dgm:bulletEnabled val="1"/>
        </dgm:presLayoutVars>
      </dgm:prSet>
      <dgm:spPr/>
    </dgm:pt>
    <dgm:pt modelId="{B1B138BF-721E-41F3-B006-5FBCD9C66C80}" type="pres">
      <dgm:prSet presAssocID="{3067DD56-D833-42EC-99B3-E5784F7C92F4}" presName="FourConn_1-2" presStyleLbl="fgAccFollowNode1" presStyleIdx="0" presStyleCnt="3">
        <dgm:presLayoutVars>
          <dgm:bulletEnabled val="1"/>
        </dgm:presLayoutVars>
      </dgm:prSet>
      <dgm:spPr/>
    </dgm:pt>
    <dgm:pt modelId="{4050529E-2814-4EBF-9620-B780932BAF9A}" type="pres">
      <dgm:prSet presAssocID="{3067DD56-D833-42EC-99B3-E5784F7C92F4}" presName="FourConn_2-3" presStyleLbl="fgAccFollowNode1" presStyleIdx="1" presStyleCnt="3">
        <dgm:presLayoutVars>
          <dgm:bulletEnabled val="1"/>
        </dgm:presLayoutVars>
      </dgm:prSet>
      <dgm:spPr/>
    </dgm:pt>
    <dgm:pt modelId="{5793E1B3-DB54-4F50-AF5A-D3B9BF93CE59}" type="pres">
      <dgm:prSet presAssocID="{3067DD56-D833-42EC-99B3-E5784F7C92F4}" presName="FourConn_3-4" presStyleLbl="fgAccFollowNode1" presStyleIdx="2" presStyleCnt="3">
        <dgm:presLayoutVars>
          <dgm:bulletEnabled val="1"/>
        </dgm:presLayoutVars>
      </dgm:prSet>
      <dgm:spPr/>
    </dgm:pt>
    <dgm:pt modelId="{208BFABD-AEAF-4BDA-8058-19DF8131AEA8}" type="pres">
      <dgm:prSet presAssocID="{3067DD56-D833-42EC-99B3-E5784F7C92F4}" presName="FourNodes_1_text" presStyleLbl="node1" presStyleIdx="3" presStyleCnt="4">
        <dgm:presLayoutVars>
          <dgm:bulletEnabled val="1"/>
        </dgm:presLayoutVars>
      </dgm:prSet>
      <dgm:spPr/>
    </dgm:pt>
    <dgm:pt modelId="{DE3FCA70-8E25-4D30-BB79-39FB1DB0DAD4}" type="pres">
      <dgm:prSet presAssocID="{3067DD56-D833-42EC-99B3-E5784F7C92F4}" presName="FourNodes_2_text" presStyleLbl="node1" presStyleIdx="3" presStyleCnt="4">
        <dgm:presLayoutVars>
          <dgm:bulletEnabled val="1"/>
        </dgm:presLayoutVars>
      </dgm:prSet>
      <dgm:spPr/>
    </dgm:pt>
    <dgm:pt modelId="{A34C63E6-91EB-4C58-A32F-FB24E7BE5CFA}" type="pres">
      <dgm:prSet presAssocID="{3067DD56-D833-42EC-99B3-E5784F7C92F4}" presName="FourNodes_3_text" presStyleLbl="node1" presStyleIdx="3" presStyleCnt="4">
        <dgm:presLayoutVars>
          <dgm:bulletEnabled val="1"/>
        </dgm:presLayoutVars>
      </dgm:prSet>
      <dgm:spPr/>
    </dgm:pt>
    <dgm:pt modelId="{34352293-581C-4640-8E49-04BEC8A8BD5D}" type="pres">
      <dgm:prSet presAssocID="{3067DD56-D833-42EC-99B3-E5784F7C92F4}" presName="FourNodes_4_text" presStyleLbl="node1" presStyleIdx="3" presStyleCnt="4">
        <dgm:presLayoutVars>
          <dgm:bulletEnabled val="1"/>
        </dgm:presLayoutVars>
      </dgm:prSet>
      <dgm:spPr/>
    </dgm:pt>
  </dgm:ptLst>
  <dgm:cxnLst>
    <dgm:cxn modelId="{5232B104-E8C2-40AE-BD65-B79ABD39FC1F}" type="presOf" srcId="{44D559D0-4F29-43CC-8630-521927676EC0}" destId="{4050529E-2814-4EBF-9620-B780932BAF9A}" srcOrd="0" destOrd="0" presId="urn:microsoft.com/office/officeart/2005/8/layout/vProcess5"/>
    <dgm:cxn modelId="{B1CAF10C-D115-483A-9FA3-F5F187591D8A}" type="presOf" srcId="{12DE6FE0-0931-4080-9EF4-E292FE85E426}" destId="{A34C63E6-91EB-4C58-A32F-FB24E7BE5CFA}" srcOrd="1" destOrd="0" presId="urn:microsoft.com/office/officeart/2005/8/layout/vProcess5"/>
    <dgm:cxn modelId="{5E4C980E-6A74-4DB7-BDAF-A3410C80ECC1}" type="presOf" srcId="{8670B470-437A-405A-B451-CDA1E0169229}" destId="{DE3FCA70-8E25-4D30-BB79-39FB1DB0DAD4}" srcOrd="1" destOrd="0" presId="urn:microsoft.com/office/officeart/2005/8/layout/vProcess5"/>
    <dgm:cxn modelId="{867ECB21-4E0C-4552-B5E4-06BB958A1386}" srcId="{3067DD56-D833-42EC-99B3-E5784F7C92F4}" destId="{6433F72D-3942-49CB-95F8-BC51C656B3C1}" srcOrd="0" destOrd="0" parTransId="{926C36B4-2250-49C1-8C63-87BFDCCA1772}" sibTransId="{FBE85506-9713-4070-9AAA-C904ACB835B5}"/>
    <dgm:cxn modelId="{D9485B41-6EAD-42B0-89B4-667CF86914CF}" type="presOf" srcId="{6433F72D-3942-49CB-95F8-BC51C656B3C1}" destId="{325C588C-F778-404A-9BE8-A2825EFFEED4}" srcOrd="0" destOrd="0" presId="urn:microsoft.com/office/officeart/2005/8/layout/vProcess5"/>
    <dgm:cxn modelId="{B8926A4C-8110-4065-A0F6-34885CED64D9}" type="presOf" srcId="{6433F72D-3942-49CB-95F8-BC51C656B3C1}" destId="{208BFABD-AEAF-4BDA-8058-19DF8131AEA8}" srcOrd="1" destOrd="0" presId="urn:microsoft.com/office/officeart/2005/8/layout/vProcess5"/>
    <dgm:cxn modelId="{1DED806D-9A6D-44FA-A952-109B26AF6BA6}" type="presOf" srcId="{147AB14E-967D-4E95-BAC5-8CC4124926CB}" destId="{34352293-581C-4640-8E49-04BEC8A8BD5D}" srcOrd="1" destOrd="0" presId="urn:microsoft.com/office/officeart/2005/8/layout/vProcess5"/>
    <dgm:cxn modelId="{760A3890-5500-484F-9B68-DAF16634277C}" type="presOf" srcId="{FBE85506-9713-4070-9AAA-C904ACB835B5}" destId="{B1B138BF-721E-41F3-B006-5FBCD9C66C80}" srcOrd="0" destOrd="0" presId="urn:microsoft.com/office/officeart/2005/8/layout/vProcess5"/>
    <dgm:cxn modelId="{83171698-078E-42C3-9ED3-6F4B3E73B65C}" type="presOf" srcId="{147AB14E-967D-4E95-BAC5-8CC4124926CB}" destId="{3AED8CAA-66C8-4986-AD35-B0E9508D8442}" srcOrd="0" destOrd="0" presId="urn:microsoft.com/office/officeart/2005/8/layout/vProcess5"/>
    <dgm:cxn modelId="{CE54439A-14DF-4230-A68C-4DBE06A2DF49}" srcId="{3067DD56-D833-42EC-99B3-E5784F7C92F4}" destId="{8670B470-437A-405A-B451-CDA1E0169229}" srcOrd="1" destOrd="0" parTransId="{887F795E-AEEB-48BB-B0C6-1B418D8174B5}" sibTransId="{44D559D0-4F29-43CC-8630-521927676EC0}"/>
    <dgm:cxn modelId="{81262E9B-4162-42CF-B988-0CC728E30581}" type="presOf" srcId="{9803F293-7B3F-4E37-AEAF-48B0295692D4}" destId="{5793E1B3-DB54-4F50-AF5A-D3B9BF93CE59}" srcOrd="0" destOrd="0" presId="urn:microsoft.com/office/officeart/2005/8/layout/vProcess5"/>
    <dgm:cxn modelId="{EBFB57A1-BDC5-4E97-B9A3-AE47197EDB1D}" srcId="{3067DD56-D833-42EC-99B3-E5784F7C92F4}" destId="{12DE6FE0-0931-4080-9EF4-E292FE85E426}" srcOrd="2" destOrd="0" parTransId="{C3007442-B480-4382-BDDE-A0E356165FCC}" sibTransId="{9803F293-7B3F-4E37-AEAF-48B0295692D4}"/>
    <dgm:cxn modelId="{1C67D2AD-A2F5-4CAF-AB4E-FDE78E9BB7C1}" type="presOf" srcId="{3067DD56-D833-42EC-99B3-E5784F7C92F4}" destId="{A2223C11-38CE-4AB1-826A-AA6CAC32C3C4}" srcOrd="0" destOrd="0" presId="urn:microsoft.com/office/officeart/2005/8/layout/vProcess5"/>
    <dgm:cxn modelId="{0D4E23B7-0633-4241-8282-D8AA75390972}" srcId="{3067DD56-D833-42EC-99B3-E5784F7C92F4}" destId="{147AB14E-967D-4E95-BAC5-8CC4124926CB}" srcOrd="3" destOrd="0" parTransId="{4BEE30E7-4D05-4063-AB9C-F17D76CBE2D6}" sibTransId="{CCB09FBE-103E-41EF-829A-866132A993F3}"/>
    <dgm:cxn modelId="{F540C1E2-0A67-41BF-B9D2-954E862D808C}" type="presOf" srcId="{12DE6FE0-0931-4080-9EF4-E292FE85E426}" destId="{90DD100F-B0F5-48AB-B7B2-F391572334A5}" srcOrd="0" destOrd="0" presId="urn:microsoft.com/office/officeart/2005/8/layout/vProcess5"/>
    <dgm:cxn modelId="{7D6EDBF6-C006-4D5B-A1B0-781E12C43C87}" type="presOf" srcId="{8670B470-437A-405A-B451-CDA1E0169229}" destId="{0577B36B-0BA4-494C-A57D-B749779E8616}" srcOrd="0" destOrd="0" presId="urn:microsoft.com/office/officeart/2005/8/layout/vProcess5"/>
    <dgm:cxn modelId="{D6F202AD-B650-4D3A-A9B7-3C646285ABAE}" type="presParOf" srcId="{A2223C11-38CE-4AB1-826A-AA6CAC32C3C4}" destId="{0DF94963-405A-4546-8279-7C6215F72DCC}" srcOrd="0" destOrd="0" presId="urn:microsoft.com/office/officeart/2005/8/layout/vProcess5"/>
    <dgm:cxn modelId="{3C461D09-7298-4F05-9183-612942CC2FA4}" type="presParOf" srcId="{A2223C11-38CE-4AB1-826A-AA6CAC32C3C4}" destId="{325C588C-F778-404A-9BE8-A2825EFFEED4}" srcOrd="1" destOrd="0" presId="urn:microsoft.com/office/officeart/2005/8/layout/vProcess5"/>
    <dgm:cxn modelId="{2A0C2E4E-78A2-4385-B0F9-CE5304D72B47}" type="presParOf" srcId="{A2223C11-38CE-4AB1-826A-AA6CAC32C3C4}" destId="{0577B36B-0BA4-494C-A57D-B749779E8616}" srcOrd="2" destOrd="0" presId="urn:microsoft.com/office/officeart/2005/8/layout/vProcess5"/>
    <dgm:cxn modelId="{F79B90E7-82A2-4FC3-830F-B52F578D7608}" type="presParOf" srcId="{A2223C11-38CE-4AB1-826A-AA6CAC32C3C4}" destId="{90DD100F-B0F5-48AB-B7B2-F391572334A5}" srcOrd="3" destOrd="0" presId="urn:microsoft.com/office/officeart/2005/8/layout/vProcess5"/>
    <dgm:cxn modelId="{7C507058-2463-436A-9479-F8C31C38BA6C}" type="presParOf" srcId="{A2223C11-38CE-4AB1-826A-AA6CAC32C3C4}" destId="{3AED8CAA-66C8-4986-AD35-B0E9508D8442}" srcOrd="4" destOrd="0" presId="urn:microsoft.com/office/officeart/2005/8/layout/vProcess5"/>
    <dgm:cxn modelId="{C47AA4F1-3581-4E66-877D-A45FC7D194D5}" type="presParOf" srcId="{A2223C11-38CE-4AB1-826A-AA6CAC32C3C4}" destId="{B1B138BF-721E-41F3-B006-5FBCD9C66C80}" srcOrd="5" destOrd="0" presId="urn:microsoft.com/office/officeart/2005/8/layout/vProcess5"/>
    <dgm:cxn modelId="{3A53CA71-A9D8-4056-8E70-628741AA8062}" type="presParOf" srcId="{A2223C11-38CE-4AB1-826A-AA6CAC32C3C4}" destId="{4050529E-2814-4EBF-9620-B780932BAF9A}" srcOrd="6" destOrd="0" presId="urn:microsoft.com/office/officeart/2005/8/layout/vProcess5"/>
    <dgm:cxn modelId="{29CFDCF0-448A-4B14-B2A1-705B5D9A6374}" type="presParOf" srcId="{A2223C11-38CE-4AB1-826A-AA6CAC32C3C4}" destId="{5793E1B3-DB54-4F50-AF5A-D3B9BF93CE59}" srcOrd="7" destOrd="0" presId="urn:microsoft.com/office/officeart/2005/8/layout/vProcess5"/>
    <dgm:cxn modelId="{2B75F9F2-6457-43CC-BA71-5E02B6696B40}" type="presParOf" srcId="{A2223C11-38CE-4AB1-826A-AA6CAC32C3C4}" destId="{208BFABD-AEAF-4BDA-8058-19DF8131AEA8}" srcOrd="8" destOrd="0" presId="urn:microsoft.com/office/officeart/2005/8/layout/vProcess5"/>
    <dgm:cxn modelId="{71842B83-761E-4329-8393-51CD20775C0E}" type="presParOf" srcId="{A2223C11-38CE-4AB1-826A-AA6CAC32C3C4}" destId="{DE3FCA70-8E25-4D30-BB79-39FB1DB0DAD4}" srcOrd="9" destOrd="0" presId="urn:microsoft.com/office/officeart/2005/8/layout/vProcess5"/>
    <dgm:cxn modelId="{9D1FD9FF-CF0C-4714-8CA9-A88832EFDFD2}" type="presParOf" srcId="{A2223C11-38CE-4AB1-826A-AA6CAC32C3C4}" destId="{A34C63E6-91EB-4C58-A32F-FB24E7BE5CFA}" srcOrd="10" destOrd="0" presId="urn:microsoft.com/office/officeart/2005/8/layout/vProcess5"/>
    <dgm:cxn modelId="{326C34A1-E67A-4045-9098-4EAA4033BA78}" type="presParOf" srcId="{A2223C11-38CE-4AB1-826A-AA6CAC32C3C4}" destId="{34352293-581C-4640-8E49-04BEC8A8BD5D}"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5C8F18-B252-434A-80A5-4E139FE979C5}"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D7F24BED-433C-467F-9EB8-938733796616}">
      <dgm:prSet/>
      <dgm:spPr/>
      <dgm:t>
        <a:bodyPr/>
        <a:lstStyle/>
        <a:p>
          <a:pPr>
            <a:defRPr b="1"/>
          </a:pPr>
          <a:r>
            <a:rPr lang="en-US"/>
            <a:t>Financial Services</a:t>
          </a:r>
        </a:p>
      </dgm:t>
    </dgm:pt>
    <dgm:pt modelId="{55069576-29EF-4398-BF2B-CFA3188E9D68}" type="parTrans" cxnId="{F1315CCC-5A92-4F68-8775-3118BA44A3F8}">
      <dgm:prSet/>
      <dgm:spPr/>
      <dgm:t>
        <a:bodyPr/>
        <a:lstStyle/>
        <a:p>
          <a:endParaRPr lang="en-US"/>
        </a:p>
      </dgm:t>
    </dgm:pt>
    <dgm:pt modelId="{A97A1803-8FA8-40BD-83CE-2A19D7E47583}" type="sibTrans" cxnId="{F1315CCC-5A92-4F68-8775-3118BA44A3F8}">
      <dgm:prSet/>
      <dgm:spPr/>
      <dgm:t>
        <a:bodyPr/>
        <a:lstStyle/>
        <a:p>
          <a:endParaRPr lang="en-US"/>
        </a:p>
      </dgm:t>
    </dgm:pt>
    <dgm:pt modelId="{FBCECE28-AFFF-4B94-9A43-DD54927BC26E}">
      <dgm:prSet/>
      <dgm:spPr/>
      <dgm:t>
        <a:bodyPr/>
        <a:lstStyle/>
        <a:p>
          <a:r>
            <a:rPr lang="en-US"/>
            <a:t>Fraud Detection</a:t>
          </a:r>
        </a:p>
      </dgm:t>
    </dgm:pt>
    <dgm:pt modelId="{60E88109-4ED0-4E85-82F9-FCA842D4D6E7}" type="parTrans" cxnId="{81B50123-8AB2-4040-BD03-FFC806867415}">
      <dgm:prSet/>
      <dgm:spPr/>
      <dgm:t>
        <a:bodyPr/>
        <a:lstStyle/>
        <a:p>
          <a:endParaRPr lang="en-US"/>
        </a:p>
      </dgm:t>
    </dgm:pt>
    <dgm:pt modelId="{7A8FD656-B88B-428D-B5AE-77E3CC5778E4}" type="sibTrans" cxnId="{81B50123-8AB2-4040-BD03-FFC806867415}">
      <dgm:prSet/>
      <dgm:spPr/>
      <dgm:t>
        <a:bodyPr/>
        <a:lstStyle/>
        <a:p>
          <a:endParaRPr lang="en-US"/>
        </a:p>
      </dgm:t>
    </dgm:pt>
    <dgm:pt modelId="{18DCA2B0-BC6F-4306-AA39-0DF851732699}">
      <dgm:prSet/>
      <dgm:spPr/>
      <dgm:t>
        <a:bodyPr/>
        <a:lstStyle/>
        <a:p>
          <a:r>
            <a:rPr lang="en-US"/>
            <a:t>Document Verification</a:t>
          </a:r>
        </a:p>
      </dgm:t>
    </dgm:pt>
    <dgm:pt modelId="{BE029AF7-4CA9-4C31-AEDC-4B6CBFBD80A6}" type="parTrans" cxnId="{8F717332-246C-411C-B770-5B5CB38E466A}">
      <dgm:prSet/>
      <dgm:spPr/>
      <dgm:t>
        <a:bodyPr/>
        <a:lstStyle/>
        <a:p>
          <a:endParaRPr lang="en-US"/>
        </a:p>
      </dgm:t>
    </dgm:pt>
    <dgm:pt modelId="{8ED490F4-2992-4197-B31A-AA428E06476A}" type="sibTrans" cxnId="{8F717332-246C-411C-B770-5B5CB38E466A}">
      <dgm:prSet/>
      <dgm:spPr/>
      <dgm:t>
        <a:bodyPr/>
        <a:lstStyle/>
        <a:p>
          <a:endParaRPr lang="en-US"/>
        </a:p>
      </dgm:t>
    </dgm:pt>
    <dgm:pt modelId="{2CB34D3B-6297-41EE-8AD7-ED0ED1E3E1AB}">
      <dgm:prSet/>
      <dgm:spPr/>
      <dgm:t>
        <a:bodyPr/>
        <a:lstStyle/>
        <a:p>
          <a:pPr>
            <a:defRPr b="1"/>
          </a:pPr>
          <a:r>
            <a:rPr lang="en-US"/>
            <a:t>Transportation &amp; Logistics</a:t>
          </a:r>
        </a:p>
      </dgm:t>
    </dgm:pt>
    <dgm:pt modelId="{C371D176-CFB6-4855-9085-82A72095F76B}" type="parTrans" cxnId="{59292CFD-D52C-4FDA-BE5A-EF130A35AB80}">
      <dgm:prSet/>
      <dgm:spPr/>
      <dgm:t>
        <a:bodyPr/>
        <a:lstStyle/>
        <a:p>
          <a:endParaRPr lang="en-US"/>
        </a:p>
      </dgm:t>
    </dgm:pt>
    <dgm:pt modelId="{EFD257F3-0326-4047-8279-FA64E111F980}" type="sibTrans" cxnId="{59292CFD-D52C-4FDA-BE5A-EF130A35AB80}">
      <dgm:prSet/>
      <dgm:spPr/>
      <dgm:t>
        <a:bodyPr/>
        <a:lstStyle/>
        <a:p>
          <a:endParaRPr lang="en-US"/>
        </a:p>
      </dgm:t>
    </dgm:pt>
    <dgm:pt modelId="{70CF73F3-5A30-4E31-A991-0B82EF772CAB}">
      <dgm:prSet/>
      <dgm:spPr/>
      <dgm:t>
        <a:bodyPr/>
        <a:lstStyle/>
        <a:p>
          <a:r>
            <a:rPr lang="en-US"/>
            <a:t>Route Optimization</a:t>
          </a:r>
        </a:p>
      </dgm:t>
    </dgm:pt>
    <dgm:pt modelId="{7B47629A-6B20-473A-9D91-B6D2D8A66E46}" type="parTrans" cxnId="{87CF9514-5B86-4F26-BF07-A21ED7C5B6B8}">
      <dgm:prSet/>
      <dgm:spPr/>
      <dgm:t>
        <a:bodyPr/>
        <a:lstStyle/>
        <a:p>
          <a:endParaRPr lang="en-US"/>
        </a:p>
      </dgm:t>
    </dgm:pt>
    <dgm:pt modelId="{C891BDDA-6587-4649-ABB1-0887CCEDA429}" type="sibTrans" cxnId="{87CF9514-5B86-4F26-BF07-A21ED7C5B6B8}">
      <dgm:prSet/>
      <dgm:spPr/>
      <dgm:t>
        <a:bodyPr/>
        <a:lstStyle/>
        <a:p>
          <a:endParaRPr lang="en-US"/>
        </a:p>
      </dgm:t>
    </dgm:pt>
    <dgm:pt modelId="{01DE7131-C6EF-4C40-98CF-F162652AFB7D}">
      <dgm:prSet/>
      <dgm:spPr/>
      <dgm:t>
        <a:bodyPr/>
        <a:lstStyle/>
        <a:p>
          <a:r>
            <a:rPr lang="en-US"/>
            <a:t>Supplier Selection</a:t>
          </a:r>
        </a:p>
      </dgm:t>
    </dgm:pt>
    <dgm:pt modelId="{0F4C3437-AAEF-4D8B-ACE3-8B2A0B3F936A}" type="parTrans" cxnId="{BCA1D104-02A5-4043-81BA-FAFB0042A192}">
      <dgm:prSet/>
      <dgm:spPr/>
      <dgm:t>
        <a:bodyPr/>
        <a:lstStyle/>
        <a:p>
          <a:endParaRPr lang="en-US"/>
        </a:p>
      </dgm:t>
    </dgm:pt>
    <dgm:pt modelId="{1A35D46F-EB00-4297-8A1D-9782CFB9939B}" type="sibTrans" cxnId="{BCA1D104-02A5-4043-81BA-FAFB0042A192}">
      <dgm:prSet/>
      <dgm:spPr/>
      <dgm:t>
        <a:bodyPr/>
        <a:lstStyle/>
        <a:p>
          <a:endParaRPr lang="en-US"/>
        </a:p>
      </dgm:t>
    </dgm:pt>
    <dgm:pt modelId="{BAB3E09C-393E-4EA6-8695-F5DFFE06DEBF}" type="pres">
      <dgm:prSet presAssocID="{CA5C8F18-B252-434A-80A5-4E139FE979C5}" presName="root" presStyleCnt="0">
        <dgm:presLayoutVars>
          <dgm:dir/>
          <dgm:resizeHandles val="exact"/>
        </dgm:presLayoutVars>
      </dgm:prSet>
      <dgm:spPr/>
    </dgm:pt>
    <dgm:pt modelId="{64C57E0A-04E8-4D66-95A4-854EECB22739}" type="pres">
      <dgm:prSet presAssocID="{D7F24BED-433C-467F-9EB8-938733796616}" presName="compNode" presStyleCnt="0"/>
      <dgm:spPr/>
    </dgm:pt>
    <dgm:pt modelId="{F4E63B91-8816-4DC9-9E33-A71684BA807B}" type="pres">
      <dgm:prSet presAssocID="{D7F24BED-433C-467F-9EB8-9387337966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20226C5B-A2DF-49A6-AA67-A38C66C7D06D}" type="pres">
      <dgm:prSet presAssocID="{D7F24BED-433C-467F-9EB8-938733796616}" presName="iconSpace" presStyleCnt="0"/>
      <dgm:spPr/>
    </dgm:pt>
    <dgm:pt modelId="{384CB1EF-E09F-44B4-846A-DD591C48933D}" type="pres">
      <dgm:prSet presAssocID="{D7F24BED-433C-467F-9EB8-938733796616}" presName="parTx" presStyleLbl="revTx" presStyleIdx="0" presStyleCnt="4">
        <dgm:presLayoutVars>
          <dgm:chMax val="0"/>
          <dgm:chPref val="0"/>
        </dgm:presLayoutVars>
      </dgm:prSet>
      <dgm:spPr/>
    </dgm:pt>
    <dgm:pt modelId="{070D9F00-FCFB-4113-99E6-2A6A5F33B50B}" type="pres">
      <dgm:prSet presAssocID="{D7F24BED-433C-467F-9EB8-938733796616}" presName="txSpace" presStyleCnt="0"/>
      <dgm:spPr/>
    </dgm:pt>
    <dgm:pt modelId="{BBD4940C-2D03-42A6-8B7E-D4B2DA947D47}" type="pres">
      <dgm:prSet presAssocID="{D7F24BED-433C-467F-9EB8-938733796616}" presName="desTx" presStyleLbl="revTx" presStyleIdx="1" presStyleCnt="4">
        <dgm:presLayoutVars/>
      </dgm:prSet>
      <dgm:spPr/>
    </dgm:pt>
    <dgm:pt modelId="{702E5A2F-9D64-4682-97CE-63E1367CB6BD}" type="pres">
      <dgm:prSet presAssocID="{A97A1803-8FA8-40BD-83CE-2A19D7E47583}" presName="sibTrans" presStyleCnt="0"/>
      <dgm:spPr/>
    </dgm:pt>
    <dgm:pt modelId="{581BF4E4-7D0D-4953-915F-E00B42876F24}" type="pres">
      <dgm:prSet presAssocID="{2CB34D3B-6297-41EE-8AD7-ED0ED1E3E1AB}" presName="compNode" presStyleCnt="0"/>
      <dgm:spPr/>
    </dgm:pt>
    <dgm:pt modelId="{F9FF4CEA-B193-4889-8401-B711CD482078}" type="pres">
      <dgm:prSet presAssocID="{2CB34D3B-6297-41EE-8AD7-ED0ED1E3E1A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509D49EA-E776-4F4D-A4D7-81463F377635}" type="pres">
      <dgm:prSet presAssocID="{2CB34D3B-6297-41EE-8AD7-ED0ED1E3E1AB}" presName="iconSpace" presStyleCnt="0"/>
      <dgm:spPr/>
    </dgm:pt>
    <dgm:pt modelId="{B07D0CD1-14F1-47EE-A518-EF27F4694130}" type="pres">
      <dgm:prSet presAssocID="{2CB34D3B-6297-41EE-8AD7-ED0ED1E3E1AB}" presName="parTx" presStyleLbl="revTx" presStyleIdx="2" presStyleCnt="4">
        <dgm:presLayoutVars>
          <dgm:chMax val="0"/>
          <dgm:chPref val="0"/>
        </dgm:presLayoutVars>
      </dgm:prSet>
      <dgm:spPr/>
    </dgm:pt>
    <dgm:pt modelId="{30B91804-DBA2-4947-905A-DEB1248353F8}" type="pres">
      <dgm:prSet presAssocID="{2CB34D3B-6297-41EE-8AD7-ED0ED1E3E1AB}" presName="txSpace" presStyleCnt="0"/>
      <dgm:spPr/>
    </dgm:pt>
    <dgm:pt modelId="{2ABAF322-BA36-4491-A5A4-70E8F48967BC}" type="pres">
      <dgm:prSet presAssocID="{2CB34D3B-6297-41EE-8AD7-ED0ED1E3E1AB}" presName="desTx" presStyleLbl="revTx" presStyleIdx="3" presStyleCnt="4">
        <dgm:presLayoutVars/>
      </dgm:prSet>
      <dgm:spPr/>
    </dgm:pt>
  </dgm:ptLst>
  <dgm:cxnLst>
    <dgm:cxn modelId="{BCA1D104-02A5-4043-81BA-FAFB0042A192}" srcId="{2CB34D3B-6297-41EE-8AD7-ED0ED1E3E1AB}" destId="{01DE7131-C6EF-4C40-98CF-F162652AFB7D}" srcOrd="1" destOrd="0" parTransId="{0F4C3437-AAEF-4D8B-ACE3-8B2A0B3F936A}" sibTransId="{1A35D46F-EB00-4297-8A1D-9782CFB9939B}"/>
    <dgm:cxn modelId="{87CF9514-5B86-4F26-BF07-A21ED7C5B6B8}" srcId="{2CB34D3B-6297-41EE-8AD7-ED0ED1E3E1AB}" destId="{70CF73F3-5A30-4E31-A991-0B82EF772CAB}" srcOrd="0" destOrd="0" parTransId="{7B47629A-6B20-473A-9D91-B6D2D8A66E46}" sibTransId="{C891BDDA-6587-4649-ABB1-0887CCEDA429}"/>
    <dgm:cxn modelId="{A845BE19-6CE9-4769-A7C2-170CF34A9B1B}" type="presOf" srcId="{18DCA2B0-BC6F-4306-AA39-0DF851732699}" destId="{BBD4940C-2D03-42A6-8B7E-D4B2DA947D47}" srcOrd="0" destOrd="1" presId="urn:microsoft.com/office/officeart/2018/5/layout/CenteredIconLabelDescriptionList"/>
    <dgm:cxn modelId="{81B50123-8AB2-4040-BD03-FFC806867415}" srcId="{D7F24BED-433C-467F-9EB8-938733796616}" destId="{FBCECE28-AFFF-4B94-9A43-DD54927BC26E}" srcOrd="0" destOrd="0" parTransId="{60E88109-4ED0-4E85-82F9-FCA842D4D6E7}" sibTransId="{7A8FD656-B88B-428D-B5AE-77E3CC5778E4}"/>
    <dgm:cxn modelId="{1738F724-3388-4B7C-B187-7104650C6C73}" type="presOf" srcId="{FBCECE28-AFFF-4B94-9A43-DD54927BC26E}" destId="{BBD4940C-2D03-42A6-8B7E-D4B2DA947D47}" srcOrd="0" destOrd="0" presId="urn:microsoft.com/office/officeart/2018/5/layout/CenteredIconLabelDescriptionList"/>
    <dgm:cxn modelId="{8F717332-246C-411C-B770-5B5CB38E466A}" srcId="{D7F24BED-433C-467F-9EB8-938733796616}" destId="{18DCA2B0-BC6F-4306-AA39-0DF851732699}" srcOrd="1" destOrd="0" parTransId="{BE029AF7-4CA9-4C31-AEDC-4B6CBFBD80A6}" sibTransId="{8ED490F4-2992-4197-B31A-AA428E06476A}"/>
    <dgm:cxn modelId="{0680877E-52D9-4196-98BB-FE0F2DAF9569}" type="presOf" srcId="{70CF73F3-5A30-4E31-A991-0B82EF772CAB}" destId="{2ABAF322-BA36-4491-A5A4-70E8F48967BC}" srcOrd="0" destOrd="0" presId="urn:microsoft.com/office/officeart/2018/5/layout/CenteredIconLabelDescriptionList"/>
    <dgm:cxn modelId="{C2D1D09A-707C-4BE8-B363-159CD3B8A01F}" type="presOf" srcId="{01DE7131-C6EF-4C40-98CF-F162652AFB7D}" destId="{2ABAF322-BA36-4491-A5A4-70E8F48967BC}" srcOrd="0" destOrd="1" presId="urn:microsoft.com/office/officeart/2018/5/layout/CenteredIconLabelDescriptionList"/>
    <dgm:cxn modelId="{BF1B28A1-1C63-4944-B3C1-802CA0B10E3A}" type="presOf" srcId="{D7F24BED-433C-467F-9EB8-938733796616}" destId="{384CB1EF-E09F-44B4-846A-DD591C48933D}" srcOrd="0" destOrd="0" presId="urn:microsoft.com/office/officeart/2018/5/layout/CenteredIconLabelDescriptionList"/>
    <dgm:cxn modelId="{F1315CCC-5A92-4F68-8775-3118BA44A3F8}" srcId="{CA5C8F18-B252-434A-80A5-4E139FE979C5}" destId="{D7F24BED-433C-467F-9EB8-938733796616}" srcOrd="0" destOrd="0" parTransId="{55069576-29EF-4398-BF2B-CFA3188E9D68}" sibTransId="{A97A1803-8FA8-40BD-83CE-2A19D7E47583}"/>
    <dgm:cxn modelId="{17890BDA-D260-43E7-9A3D-69328E7689FD}" type="presOf" srcId="{CA5C8F18-B252-434A-80A5-4E139FE979C5}" destId="{BAB3E09C-393E-4EA6-8695-F5DFFE06DEBF}" srcOrd="0" destOrd="0" presId="urn:microsoft.com/office/officeart/2018/5/layout/CenteredIconLabelDescriptionList"/>
    <dgm:cxn modelId="{51ECE4DD-75AE-47BA-94A5-5E6B28D0BD0A}" type="presOf" srcId="{2CB34D3B-6297-41EE-8AD7-ED0ED1E3E1AB}" destId="{B07D0CD1-14F1-47EE-A518-EF27F4694130}" srcOrd="0" destOrd="0" presId="urn:microsoft.com/office/officeart/2018/5/layout/CenteredIconLabelDescriptionList"/>
    <dgm:cxn modelId="{59292CFD-D52C-4FDA-BE5A-EF130A35AB80}" srcId="{CA5C8F18-B252-434A-80A5-4E139FE979C5}" destId="{2CB34D3B-6297-41EE-8AD7-ED0ED1E3E1AB}" srcOrd="1" destOrd="0" parTransId="{C371D176-CFB6-4855-9085-82A72095F76B}" sibTransId="{EFD257F3-0326-4047-8279-FA64E111F980}"/>
    <dgm:cxn modelId="{A00D7C6C-CE0D-4BFC-8159-FE37BC3B4AE2}" type="presParOf" srcId="{BAB3E09C-393E-4EA6-8695-F5DFFE06DEBF}" destId="{64C57E0A-04E8-4D66-95A4-854EECB22739}" srcOrd="0" destOrd="0" presId="urn:microsoft.com/office/officeart/2018/5/layout/CenteredIconLabelDescriptionList"/>
    <dgm:cxn modelId="{ED508C3D-1419-496B-9C56-CCB771D4FBAF}" type="presParOf" srcId="{64C57E0A-04E8-4D66-95A4-854EECB22739}" destId="{F4E63B91-8816-4DC9-9E33-A71684BA807B}" srcOrd="0" destOrd="0" presId="urn:microsoft.com/office/officeart/2018/5/layout/CenteredIconLabelDescriptionList"/>
    <dgm:cxn modelId="{17DC5FAB-C5FA-42C6-BF6F-66B993EF6B2A}" type="presParOf" srcId="{64C57E0A-04E8-4D66-95A4-854EECB22739}" destId="{20226C5B-A2DF-49A6-AA67-A38C66C7D06D}" srcOrd="1" destOrd="0" presId="urn:microsoft.com/office/officeart/2018/5/layout/CenteredIconLabelDescriptionList"/>
    <dgm:cxn modelId="{44A87F41-CDB0-4EE8-8601-2306BFB62EED}" type="presParOf" srcId="{64C57E0A-04E8-4D66-95A4-854EECB22739}" destId="{384CB1EF-E09F-44B4-846A-DD591C48933D}" srcOrd="2" destOrd="0" presId="urn:microsoft.com/office/officeart/2018/5/layout/CenteredIconLabelDescriptionList"/>
    <dgm:cxn modelId="{8D412F6F-9A75-4F10-9EEF-30C9051DDA42}" type="presParOf" srcId="{64C57E0A-04E8-4D66-95A4-854EECB22739}" destId="{070D9F00-FCFB-4113-99E6-2A6A5F33B50B}" srcOrd="3" destOrd="0" presId="urn:microsoft.com/office/officeart/2018/5/layout/CenteredIconLabelDescriptionList"/>
    <dgm:cxn modelId="{8E31B3E8-6F89-42B5-975E-B3F501D8B6AB}" type="presParOf" srcId="{64C57E0A-04E8-4D66-95A4-854EECB22739}" destId="{BBD4940C-2D03-42A6-8B7E-D4B2DA947D47}" srcOrd="4" destOrd="0" presId="urn:microsoft.com/office/officeart/2018/5/layout/CenteredIconLabelDescriptionList"/>
    <dgm:cxn modelId="{2D1D23BB-C167-44BF-8D70-F13321CD06E0}" type="presParOf" srcId="{BAB3E09C-393E-4EA6-8695-F5DFFE06DEBF}" destId="{702E5A2F-9D64-4682-97CE-63E1367CB6BD}" srcOrd="1" destOrd="0" presId="urn:microsoft.com/office/officeart/2018/5/layout/CenteredIconLabelDescriptionList"/>
    <dgm:cxn modelId="{F7092AD0-1FDE-4699-B22C-E0E5762FECDE}" type="presParOf" srcId="{BAB3E09C-393E-4EA6-8695-F5DFFE06DEBF}" destId="{581BF4E4-7D0D-4953-915F-E00B42876F24}" srcOrd="2" destOrd="0" presId="urn:microsoft.com/office/officeart/2018/5/layout/CenteredIconLabelDescriptionList"/>
    <dgm:cxn modelId="{DD661B6F-C04F-4159-A5C9-05D88B362A6A}" type="presParOf" srcId="{581BF4E4-7D0D-4953-915F-E00B42876F24}" destId="{F9FF4CEA-B193-4889-8401-B711CD482078}" srcOrd="0" destOrd="0" presId="urn:microsoft.com/office/officeart/2018/5/layout/CenteredIconLabelDescriptionList"/>
    <dgm:cxn modelId="{71397320-1E30-4CB4-A215-75A14A1B5556}" type="presParOf" srcId="{581BF4E4-7D0D-4953-915F-E00B42876F24}" destId="{509D49EA-E776-4F4D-A4D7-81463F377635}" srcOrd="1" destOrd="0" presId="urn:microsoft.com/office/officeart/2018/5/layout/CenteredIconLabelDescriptionList"/>
    <dgm:cxn modelId="{11BF13BF-2D76-421E-B009-12DB25E19800}" type="presParOf" srcId="{581BF4E4-7D0D-4953-915F-E00B42876F24}" destId="{B07D0CD1-14F1-47EE-A518-EF27F4694130}" srcOrd="2" destOrd="0" presId="urn:microsoft.com/office/officeart/2018/5/layout/CenteredIconLabelDescriptionList"/>
    <dgm:cxn modelId="{D65ACFA8-7219-4D39-BB45-D677C65BA90C}" type="presParOf" srcId="{581BF4E4-7D0D-4953-915F-E00B42876F24}" destId="{30B91804-DBA2-4947-905A-DEB1248353F8}" srcOrd="3" destOrd="0" presId="urn:microsoft.com/office/officeart/2018/5/layout/CenteredIconLabelDescriptionList"/>
    <dgm:cxn modelId="{1A00BC92-C3D2-4007-9F7C-E8210C6491EC}" type="presParOf" srcId="{581BF4E4-7D0D-4953-915F-E00B42876F24}" destId="{2ABAF322-BA36-4491-A5A4-70E8F48967B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5F888F-57EB-4F1F-BB4C-C718151FA04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BF790C5-29EB-40A3-9F7D-9EDB5AF61CF7}">
      <dgm:prSet/>
      <dgm:spPr/>
      <dgm:t>
        <a:bodyPr/>
        <a:lstStyle/>
        <a:p>
          <a:pPr>
            <a:lnSpc>
              <a:spcPct val="100000"/>
            </a:lnSpc>
          </a:pPr>
          <a:r>
            <a:rPr lang="en-US" b="1" i="0"/>
            <a:t>Natural Language Processing (NLP):</a:t>
          </a:r>
          <a:r>
            <a:rPr lang="en-US" b="0" i="0"/>
            <a:t> Sentiment analysis and conversational AI like ChatGPT.</a:t>
          </a:r>
          <a:endParaRPr lang="en-US"/>
        </a:p>
      </dgm:t>
    </dgm:pt>
    <dgm:pt modelId="{78E7A086-B450-4130-AA94-93FF5E3E3029}" type="parTrans" cxnId="{B5952C79-796D-4AC2-A3E6-3B4CAA867E95}">
      <dgm:prSet/>
      <dgm:spPr/>
      <dgm:t>
        <a:bodyPr/>
        <a:lstStyle/>
        <a:p>
          <a:endParaRPr lang="en-US"/>
        </a:p>
      </dgm:t>
    </dgm:pt>
    <dgm:pt modelId="{37100D7E-C903-4907-A0F2-7B92797B9283}" type="sibTrans" cxnId="{B5952C79-796D-4AC2-A3E6-3B4CAA867E95}">
      <dgm:prSet/>
      <dgm:spPr/>
      <dgm:t>
        <a:bodyPr/>
        <a:lstStyle/>
        <a:p>
          <a:endParaRPr lang="en-US"/>
        </a:p>
      </dgm:t>
    </dgm:pt>
    <dgm:pt modelId="{1D60C5B9-5B04-4E7B-A43B-984E9AB899C0}">
      <dgm:prSet/>
      <dgm:spPr/>
      <dgm:t>
        <a:bodyPr/>
        <a:lstStyle/>
        <a:p>
          <a:pPr>
            <a:lnSpc>
              <a:spcPct val="100000"/>
            </a:lnSpc>
          </a:pPr>
          <a:r>
            <a:rPr lang="en-US" b="1" i="0"/>
            <a:t>Computer Vision:</a:t>
          </a:r>
          <a:r>
            <a:rPr lang="en-US" b="0" i="0"/>
            <a:t> Image and facial recognition, autonomous vehicles.</a:t>
          </a:r>
          <a:endParaRPr lang="en-US"/>
        </a:p>
      </dgm:t>
    </dgm:pt>
    <dgm:pt modelId="{C81CCBE1-A52C-4E0E-BDBA-7D1672B70F2F}" type="parTrans" cxnId="{049B2AF6-74C7-49B3-9D14-85AEA13FCD3C}">
      <dgm:prSet/>
      <dgm:spPr/>
      <dgm:t>
        <a:bodyPr/>
        <a:lstStyle/>
        <a:p>
          <a:endParaRPr lang="en-US"/>
        </a:p>
      </dgm:t>
    </dgm:pt>
    <dgm:pt modelId="{F1E462E1-1DFA-4C50-86B4-861FD5E93427}" type="sibTrans" cxnId="{049B2AF6-74C7-49B3-9D14-85AEA13FCD3C}">
      <dgm:prSet/>
      <dgm:spPr/>
      <dgm:t>
        <a:bodyPr/>
        <a:lstStyle/>
        <a:p>
          <a:endParaRPr lang="en-US"/>
        </a:p>
      </dgm:t>
    </dgm:pt>
    <dgm:pt modelId="{D4452807-4CF3-472E-8618-09429689B700}">
      <dgm:prSet/>
      <dgm:spPr/>
      <dgm:t>
        <a:bodyPr/>
        <a:lstStyle/>
        <a:p>
          <a:pPr>
            <a:lnSpc>
              <a:spcPct val="100000"/>
            </a:lnSpc>
          </a:pPr>
          <a:r>
            <a:rPr lang="en-US" b="1" i="0" dirty="0"/>
            <a:t>Reinforcement Learning:</a:t>
          </a:r>
          <a:r>
            <a:rPr lang="en-US" b="0" i="0" dirty="0"/>
            <a:t> Game-playing AIs like AlphaGo.</a:t>
          </a:r>
          <a:endParaRPr lang="en-US" dirty="0"/>
        </a:p>
      </dgm:t>
    </dgm:pt>
    <dgm:pt modelId="{CDFC548F-C89C-4C34-BA65-769D743388E6}" type="parTrans" cxnId="{F3CCE8DD-7A5E-45C5-9ABB-994E9D9D82F2}">
      <dgm:prSet/>
      <dgm:spPr/>
      <dgm:t>
        <a:bodyPr/>
        <a:lstStyle/>
        <a:p>
          <a:endParaRPr lang="en-US"/>
        </a:p>
      </dgm:t>
    </dgm:pt>
    <dgm:pt modelId="{AFA05AC9-9641-414C-B5D9-6442E97CF8C7}" type="sibTrans" cxnId="{F3CCE8DD-7A5E-45C5-9ABB-994E9D9D82F2}">
      <dgm:prSet/>
      <dgm:spPr/>
      <dgm:t>
        <a:bodyPr/>
        <a:lstStyle/>
        <a:p>
          <a:endParaRPr lang="en-US"/>
        </a:p>
      </dgm:t>
    </dgm:pt>
    <dgm:pt modelId="{CD3D3CC1-964B-4E4D-86AA-E503DA4063CB}">
      <dgm:prSet/>
      <dgm:spPr/>
      <dgm:t>
        <a:bodyPr/>
        <a:lstStyle/>
        <a:p>
          <a:pPr>
            <a:lnSpc>
              <a:spcPct val="100000"/>
            </a:lnSpc>
          </a:pPr>
          <a:r>
            <a:rPr lang="en-US" b="1"/>
            <a:t>Traditional Machine Learning: </a:t>
          </a:r>
          <a:r>
            <a:rPr lang="en-US"/>
            <a:t>Forecasting, predictive analytics, and anomaly detection.</a:t>
          </a:r>
        </a:p>
      </dgm:t>
    </dgm:pt>
    <dgm:pt modelId="{B821D4FB-A0F8-4EE6-ABED-6EFDE312910B}" type="parTrans" cxnId="{6ADB4BDC-7232-4A6E-A81D-3A084109FD6D}">
      <dgm:prSet/>
      <dgm:spPr/>
      <dgm:t>
        <a:bodyPr/>
        <a:lstStyle/>
        <a:p>
          <a:endParaRPr lang="en-US"/>
        </a:p>
      </dgm:t>
    </dgm:pt>
    <dgm:pt modelId="{8762FDE9-88B1-48BA-B907-8727701E2FE0}" type="sibTrans" cxnId="{6ADB4BDC-7232-4A6E-A81D-3A084109FD6D}">
      <dgm:prSet/>
      <dgm:spPr/>
      <dgm:t>
        <a:bodyPr/>
        <a:lstStyle/>
        <a:p>
          <a:endParaRPr lang="en-US"/>
        </a:p>
      </dgm:t>
    </dgm:pt>
    <dgm:pt modelId="{F6BFE582-C6FC-4209-88A0-828FA01763FB}" type="pres">
      <dgm:prSet presAssocID="{B95F888F-57EB-4F1F-BB4C-C718151FA049}" presName="root" presStyleCnt="0">
        <dgm:presLayoutVars>
          <dgm:dir/>
          <dgm:resizeHandles val="exact"/>
        </dgm:presLayoutVars>
      </dgm:prSet>
      <dgm:spPr/>
    </dgm:pt>
    <dgm:pt modelId="{1FE00463-46F6-4526-A917-E13867AD4527}" type="pres">
      <dgm:prSet presAssocID="{CD3D3CC1-964B-4E4D-86AA-E503DA4063CB}" presName="compNode" presStyleCnt="0"/>
      <dgm:spPr/>
    </dgm:pt>
    <dgm:pt modelId="{0E81ACEF-312F-4FAA-A23C-166BCA548D14}" type="pres">
      <dgm:prSet presAssocID="{CD3D3CC1-964B-4E4D-86AA-E503DA4063CB}" presName="bgRect" presStyleLbl="bgShp" presStyleIdx="0" presStyleCnt="4"/>
      <dgm:spPr/>
    </dgm:pt>
    <dgm:pt modelId="{44686A9F-61B0-4C37-92D5-2295B80A4DA1}" type="pres">
      <dgm:prSet presAssocID="{CD3D3CC1-964B-4E4D-86AA-E503DA4063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tificial Intelligence outline"/>
        </a:ext>
      </dgm:extLst>
    </dgm:pt>
    <dgm:pt modelId="{5ECA0F48-4417-41FD-B569-13DE525480FE}" type="pres">
      <dgm:prSet presAssocID="{CD3D3CC1-964B-4E4D-86AA-E503DA4063CB}" presName="spaceRect" presStyleCnt="0"/>
      <dgm:spPr/>
    </dgm:pt>
    <dgm:pt modelId="{F1DF0FA4-5986-406E-9646-36890613A065}" type="pres">
      <dgm:prSet presAssocID="{CD3D3CC1-964B-4E4D-86AA-E503DA4063CB}" presName="parTx" presStyleLbl="revTx" presStyleIdx="0" presStyleCnt="4">
        <dgm:presLayoutVars>
          <dgm:chMax val="0"/>
          <dgm:chPref val="0"/>
        </dgm:presLayoutVars>
      </dgm:prSet>
      <dgm:spPr/>
    </dgm:pt>
    <dgm:pt modelId="{D06D371B-5FD5-40B7-A2D2-6DC6FC0BBEDB}" type="pres">
      <dgm:prSet presAssocID="{8762FDE9-88B1-48BA-B907-8727701E2FE0}" presName="sibTrans" presStyleCnt="0"/>
      <dgm:spPr/>
    </dgm:pt>
    <dgm:pt modelId="{D5486083-4F44-48FC-B808-6CEEE21D201D}" type="pres">
      <dgm:prSet presAssocID="{1D60C5B9-5B04-4E7B-A43B-984E9AB899C0}" presName="compNode" presStyleCnt="0"/>
      <dgm:spPr/>
    </dgm:pt>
    <dgm:pt modelId="{947FC065-9932-4B7C-B7A8-A1614F0B4804}" type="pres">
      <dgm:prSet presAssocID="{1D60C5B9-5B04-4E7B-A43B-984E9AB899C0}" presName="bgRect" presStyleLbl="bgShp" presStyleIdx="1" presStyleCnt="4"/>
      <dgm:spPr/>
    </dgm:pt>
    <dgm:pt modelId="{3FA43CFA-B74C-4015-A6FB-10F8B91B8A9B}" type="pres">
      <dgm:prSet presAssocID="{1D60C5B9-5B04-4E7B-A43B-984E9AB899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D4765EC5-02F2-42B7-91B8-AE5CE0463212}" type="pres">
      <dgm:prSet presAssocID="{1D60C5B9-5B04-4E7B-A43B-984E9AB899C0}" presName="spaceRect" presStyleCnt="0"/>
      <dgm:spPr/>
    </dgm:pt>
    <dgm:pt modelId="{A0BDCDCB-DFFC-4A4B-B15C-06240BBA5847}" type="pres">
      <dgm:prSet presAssocID="{1D60C5B9-5B04-4E7B-A43B-984E9AB899C0}" presName="parTx" presStyleLbl="revTx" presStyleIdx="1" presStyleCnt="4">
        <dgm:presLayoutVars>
          <dgm:chMax val="0"/>
          <dgm:chPref val="0"/>
        </dgm:presLayoutVars>
      </dgm:prSet>
      <dgm:spPr/>
    </dgm:pt>
    <dgm:pt modelId="{0CCC31D4-3EEE-4C1D-9F3A-41225FF7256D}" type="pres">
      <dgm:prSet presAssocID="{F1E462E1-1DFA-4C50-86B4-861FD5E93427}" presName="sibTrans" presStyleCnt="0"/>
      <dgm:spPr/>
    </dgm:pt>
    <dgm:pt modelId="{01C2A87A-C2D5-4FCE-8F49-4B5AA94890F1}" type="pres">
      <dgm:prSet presAssocID="{D4452807-4CF3-472E-8618-09429689B700}" presName="compNode" presStyleCnt="0"/>
      <dgm:spPr/>
    </dgm:pt>
    <dgm:pt modelId="{97DC70AD-F076-407A-8028-B50426808B38}" type="pres">
      <dgm:prSet presAssocID="{D4452807-4CF3-472E-8618-09429689B700}" presName="bgRect" presStyleLbl="bgShp" presStyleIdx="2" presStyleCnt="4"/>
      <dgm:spPr/>
    </dgm:pt>
    <dgm:pt modelId="{A3DFE8D7-A1D4-42CA-BE15-9A311370526A}" type="pres">
      <dgm:prSet presAssocID="{D4452807-4CF3-472E-8618-09429689B7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ing Cards"/>
        </a:ext>
      </dgm:extLst>
    </dgm:pt>
    <dgm:pt modelId="{CA74F407-0425-47CF-974A-74A8BAF14205}" type="pres">
      <dgm:prSet presAssocID="{D4452807-4CF3-472E-8618-09429689B700}" presName="spaceRect" presStyleCnt="0"/>
      <dgm:spPr/>
    </dgm:pt>
    <dgm:pt modelId="{2A8AAFDF-2CD2-41C4-8A91-0F72B5778EDD}" type="pres">
      <dgm:prSet presAssocID="{D4452807-4CF3-472E-8618-09429689B700}" presName="parTx" presStyleLbl="revTx" presStyleIdx="2" presStyleCnt="4">
        <dgm:presLayoutVars>
          <dgm:chMax val="0"/>
          <dgm:chPref val="0"/>
        </dgm:presLayoutVars>
      </dgm:prSet>
      <dgm:spPr/>
    </dgm:pt>
    <dgm:pt modelId="{F1C8FADF-604A-490E-8090-5BB03A383737}" type="pres">
      <dgm:prSet presAssocID="{AFA05AC9-9641-414C-B5D9-6442E97CF8C7}" presName="sibTrans" presStyleCnt="0"/>
      <dgm:spPr/>
    </dgm:pt>
    <dgm:pt modelId="{84C24BBF-017C-4858-A1BD-85F261F4075A}" type="pres">
      <dgm:prSet presAssocID="{7BF790C5-29EB-40A3-9F7D-9EDB5AF61CF7}" presName="compNode" presStyleCnt="0"/>
      <dgm:spPr/>
    </dgm:pt>
    <dgm:pt modelId="{8AC57028-B3A1-4D35-8F0A-6DCAAEE0B6B9}" type="pres">
      <dgm:prSet presAssocID="{7BF790C5-29EB-40A3-9F7D-9EDB5AF61CF7}" presName="bgRect" presStyleLbl="bgShp" presStyleIdx="3" presStyleCnt="4"/>
      <dgm:spPr/>
    </dgm:pt>
    <dgm:pt modelId="{14C92716-8F98-4D90-83B0-7A0C7D00B3ED}" type="pres">
      <dgm:prSet presAssocID="{7BF790C5-29EB-40A3-9F7D-9EDB5AF61C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31FB6B0E-F1F9-40EA-B283-7620325BAD1F}" type="pres">
      <dgm:prSet presAssocID="{7BF790C5-29EB-40A3-9F7D-9EDB5AF61CF7}" presName="spaceRect" presStyleCnt="0"/>
      <dgm:spPr/>
    </dgm:pt>
    <dgm:pt modelId="{D1444FBD-AC0A-414E-A05E-5CE64E36BB2F}" type="pres">
      <dgm:prSet presAssocID="{7BF790C5-29EB-40A3-9F7D-9EDB5AF61CF7}" presName="parTx" presStyleLbl="revTx" presStyleIdx="3" presStyleCnt="4">
        <dgm:presLayoutVars>
          <dgm:chMax val="0"/>
          <dgm:chPref val="0"/>
        </dgm:presLayoutVars>
      </dgm:prSet>
      <dgm:spPr/>
    </dgm:pt>
  </dgm:ptLst>
  <dgm:cxnLst>
    <dgm:cxn modelId="{3F3D6D04-F691-4F7F-A6D0-BEB274ED1A80}" type="presOf" srcId="{7BF790C5-29EB-40A3-9F7D-9EDB5AF61CF7}" destId="{D1444FBD-AC0A-414E-A05E-5CE64E36BB2F}" srcOrd="0" destOrd="0" presId="urn:microsoft.com/office/officeart/2018/2/layout/IconVerticalSolidList"/>
    <dgm:cxn modelId="{AB3CA325-E492-4C78-A8D9-EBE6CCC65172}" type="presOf" srcId="{CD3D3CC1-964B-4E4D-86AA-E503DA4063CB}" destId="{F1DF0FA4-5986-406E-9646-36890613A065}" srcOrd="0" destOrd="0" presId="urn:microsoft.com/office/officeart/2018/2/layout/IconVerticalSolidList"/>
    <dgm:cxn modelId="{D099A771-93BE-4A14-808E-75948A149575}" type="presOf" srcId="{B95F888F-57EB-4F1F-BB4C-C718151FA049}" destId="{F6BFE582-C6FC-4209-88A0-828FA01763FB}" srcOrd="0" destOrd="0" presId="urn:microsoft.com/office/officeart/2018/2/layout/IconVerticalSolidList"/>
    <dgm:cxn modelId="{B5952C79-796D-4AC2-A3E6-3B4CAA867E95}" srcId="{B95F888F-57EB-4F1F-BB4C-C718151FA049}" destId="{7BF790C5-29EB-40A3-9F7D-9EDB5AF61CF7}" srcOrd="3" destOrd="0" parTransId="{78E7A086-B450-4130-AA94-93FF5E3E3029}" sibTransId="{37100D7E-C903-4907-A0F2-7B92797B9283}"/>
    <dgm:cxn modelId="{A84B9889-63C6-4E47-9918-408BF9B6D22B}" type="presOf" srcId="{D4452807-4CF3-472E-8618-09429689B700}" destId="{2A8AAFDF-2CD2-41C4-8A91-0F72B5778EDD}" srcOrd="0" destOrd="0" presId="urn:microsoft.com/office/officeart/2018/2/layout/IconVerticalSolidList"/>
    <dgm:cxn modelId="{CCE23A9E-2EEB-495B-ADAB-797086B1A96B}" type="presOf" srcId="{1D60C5B9-5B04-4E7B-A43B-984E9AB899C0}" destId="{A0BDCDCB-DFFC-4A4B-B15C-06240BBA5847}" srcOrd="0" destOrd="0" presId="urn:microsoft.com/office/officeart/2018/2/layout/IconVerticalSolidList"/>
    <dgm:cxn modelId="{6ADB4BDC-7232-4A6E-A81D-3A084109FD6D}" srcId="{B95F888F-57EB-4F1F-BB4C-C718151FA049}" destId="{CD3D3CC1-964B-4E4D-86AA-E503DA4063CB}" srcOrd="0" destOrd="0" parTransId="{B821D4FB-A0F8-4EE6-ABED-6EFDE312910B}" sibTransId="{8762FDE9-88B1-48BA-B907-8727701E2FE0}"/>
    <dgm:cxn modelId="{F3CCE8DD-7A5E-45C5-9ABB-994E9D9D82F2}" srcId="{B95F888F-57EB-4F1F-BB4C-C718151FA049}" destId="{D4452807-4CF3-472E-8618-09429689B700}" srcOrd="2" destOrd="0" parTransId="{CDFC548F-C89C-4C34-BA65-769D743388E6}" sibTransId="{AFA05AC9-9641-414C-B5D9-6442E97CF8C7}"/>
    <dgm:cxn modelId="{049B2AF6-74C7-49B3-9D14-85AEA13FCD3C}" srcId="{B95F888F-57EB-4F1F-BB4C-C718151FA049}" destId="{1D60C5B9-5B04-4E7B-A43B-984E9AB899C0}" srcOrd="1" destOrd="0" parTransId="{C81CCBE1-A52C-4E0E-BDBA-7D1672B70F2F}" sibTransId="{F1E462E1-1DFA-4C50-86B4-861FD5E93427}"/>
    <dgm:cxn modelId="{C5EC4A1A-E6E4-4B70-9EDD-1A31B9763321}" type="presParOf" srcId="{F6BFE582-C6FC-4209-88A0-828FA01763FB}" destId="{1FE00463-46F6-4526-A917-E13867AD4527}" srcOrd="0" destOrd="0" presId="urn:microsoft.com/office/officeart/2018/2/layout/IconVerticalSolidList"/>
    <dgm:cxn modelId="{987B79B3-BFBE-45A2-B767-31D6C88AA6EA}" type="presParOf" srcId="{1FE00463-46F6-4526-A917-E13867AD4527}" destId="{0E81ACEF-312F-4FAA-A23C-166BCA548D14}" srcOrd="0" destOrd="0" presId="urn:microsoft.com/office/officeart/2018/2/layout/IconVerticalSolidList"/>
    <dgm:cxn modelId="{64541D57-B2FE-432E-9C0A-7B6D1C1B94B4}" type="presParOf" srcId="{1FE00463-46F6-4526-A917-E13867AD4527}" destId="{44686A9F-61B0-4C37-92D5-2295B80A4DA1}" srcOrd="1" destOrd="0" presId="urn:microsoft.com/office/officeart/2018/2/layout/IconVerticalSolidList"/>
    <dgm:cxn modelId="{FC74988C-1E18-4076-A90A-651E568FB3A8}" type="presParOf" srcId="{1FE00463-46F6-4526-A917-E13867AD4527}" destId="{5ECA0F48-4417-41FD-B569-13DE525480FE}" srcOrd="2" destOrd="0" presId="urn:microsoft.com/office/officeart/2018/2/layout/IconVerticalSolidList"/>
    <dgm:cxn modelId="{14961921-230B-440A-9548-8C7DF14E527F}" type="presParOf" srcId="{1FE00463-46F6-4526-A917-E13867AD4527}" destId="{F1DF0FA4-5986-406E-9646-36890613A065}" srcOrd="3" destOrd="0" presId="urn:microsoft.com/office/officeart/2018/2/layout/IconVerticalSolidList"/>
    <dgm:cxn modelId="{B1E00769-E66D-4A4A-A161-437006B8DA8F}" type="presParOf" srcId="{F6BFE582-C6FC-4209-88A0-828FA01763FB}" destId="{D06D371B-5FD5-40B7-A2D2-6DC6FC0BBEDB}" srcOrd="1" destOrd="0" presId="urn:microsoft.com/office/officeart/2018/2/layout/IconVerticalSolidList"/>
    <dgm:cxn modelId="{9E3DDCBC-2920-4DF8-AF17-C62880143352}" type="presParOf" srcId="{F6BFE582-C6FC-4209-88A0-828FA01763FB}" destId="{D5486083-4F44-48FC-B808-6CEEE21D201D}" srcOrd="2" destOrd="0" presId="urn:microsoft.com/office/officeart/2018/2/layout/IconVerticalSolidList"/>
    <dgm:cxn modelId="{B2D61FB3-A445-45E7-8BB0-1713A4535496}" type="presParOf" srcId="{D5486083-4F44-48FC-B808-6CEEE21D201D}" destId="{947FC065-9932-4B7C-B7A8-A1614F0B4804}" srcOrd="0" destOrd="0" presId="urn:microsoft.com/office/officeart/2018/2/layout/IconVerticalSolidList"/>
    <dgm:cxn modelId="{9550F5B2-C7DD-4E1C-9A2D-F93175CC51E8}" type="presParOf" srcId="{D5486083-4F44-48FC-B808-6CEEE21D201D}" destId="{3FA43CFA-B74C-4015-A6FB-10F8B91B8A9B}" srcOrd="1" destOrd="0" presId="urn:microsoft.com/office/officeart/2018/2/layout/IconVerticalSolidList"/>
    <dgm:cxn modelId="{B202168A-866D-414A-A167-57BECF161497}" type="presParOf" srcId="{D5486083-4F44-48FC-B808-6CEEE21D201D}" destId="{D4765EC5-02F2-42B7-91B8-AE5CE0463212}" srcOrd="2" destOrd="0" presId="urn:microsoft.com/office/officeart/2018/2/layout/IconVerticalSolidList"/>
    <dgm:cxn modelId="{32B20D05-18D1-4F79-B481-8E162C04E93E}" type="presParOf" srcId="{D5486083-4F44-48FC-B808-6CEEE21D201D}" destId="{A0BDCDCB-DFFC-4A4B-B15C-06240BBA5847}" srcOrd="3" destOrd="0" presId="urn:microsoft.com/office/officeart/2018/2/layout/IconVerticalSolidList"/>
    <dgm:cxn modelId="{EEF42011-7454-44BE-B14A-E656963A121A}" type="presParOf" srcId="{F6BFE582-C6FC-4209-88A0-828FA01763FB}" destId="{0CCC31D4-3EEE-4C1D-9F3A-41225FF7256D}" srcOrd="3" destOrd="0" presId="urn:microsoft.com/office/officeart/2018/2/layout/IconVerticalSolidList"/>
    <dgm:cxn modelId="{E4C1B2F7-0592-4388-8764-BE159BC1462E}" type="presParOf" srcId="{F6BFE582-C6FC-4209-88A0-828FA01763FB}" destId="{01C2A87A-C2D5-4FCE-8F49-4B5AA94890F1}" srcOrd="4" destOrd="0" presId="urn:microsoft.com/office/officeart/2018/2/layout/IconVerticalSolidList"/>
    <dgm:cxn modelId="{A2B835E9-0CC1-4FBB-981E-654A20C962F4}" type="presParOf" srcId="{01C2A87A-C2D5-4FCE-8F49-4B5AA94890F1}" destId="{97DC70AD-F076-407A-8028-B50426808B38}" srcOrd="0" destOrd="0" presId="urn:microsoft.com/office/officeart/2018/2/layout/IconVerticalSolidList"/>
    <dgm:cxn modelId="{9A9F9005-CF11-4BF8-90D9-8871E128EB3A}" type="presParOf" srcId="{01C2A87A-C2D5-4FCE-8F49-4B5AA94890F1}" destId="{A3DFE8D7-A1D4-42CA-BE15-9A311370526A}" srcOrd="1" destOrd="0" presId="urn:microsoft.com/office/officeart/2018/2/layout/IconVerticalSolidList"/>
    <dgm:cxn modelId="{B65EA30E-C7EF-455C-8EB8-EF3CD97BC95E}" type="presParOf" srcId="{01C2A87A-C2D5-4FCE-8F49-4B5AA94890F1}" destId="{CA74F407-0425-47CF-974A-74A8BAF14205}" srcOrd="2" destOrd="0" presId="urn:microsoft.com/office/officeart/2018/2/layout/IconVerticalSolidList"/>
    <dgm:cxn modelId="{62681306-9B42-4A7C-9645-BEA288CC2C9C}" type="presParOf" srcId="{01C2A87A-C2D5-4FCE-8F49-4B5AA94890F1}" destId="{2A8AAFDF-2CD2-41C4-8A91-0F72B5778EDD}" srcOrd="3" destOrd="0" presId="urn:microsoft.com/office/officeart/2018/2/layout/IconVerticalSolidList"/>
    <dgm:cxn modelId="{85A05591-4657-41C4-B784-B8D034E8BECD}" type="presParOf" srcId="{F6BFE582-C6FC-4209-88A0-828FA01763FB}" destId="{F1C8FADF-604A-490E-8090-5BB03A383737}" srcOrd="5" destOrd="0" presId="urn:microsoft.com/office/officeart/2018/2/layout/IconVerticalSolidList"/>
    <dgm:cxn modelId="{831472BA-3D94-49AE-998D-2E1568975850}" type="presParOf" srcId="{F6BFE582-C6FC-4209-88A0-828FA01763FB}" destId="{84C24BBF-017C-4858-A1BD-85F261F4075A}" srcOrd="6" destOrd="0" presId="urn:microsoft.com/office/officeart/2018/2/layout/IconVerticalSolidList"/>
    <dgm:cxn modelId="{E4D93412-F097-466E-BC00-C6D046E380DB}" type="presParOf" srcId="{84C24BBF-017C-4858-A1BD-85F261F4075A}" destId="{8AC57028-B3A1-4D35-8F0A-6DCAAEE0B6B9}" srcOrd="0" destOrd="0" presId="urn:microsoft.com/office/officeart/2018/2/layout/IconVerticalSolidList"/>
    <dgm:cxn modelId="{26AB0F38-9A37-46E3-AA05-7B93F155ABE2}" type="presParOf" srcId="{84C24BBF-017C-4858-A1BD-85F261F4075A}" destId="{14C92716-8F98-4D90-83B0-7A0C7D00B3ED}" srcOrd="1" destOrd="0" presId="urn:microsoft.com/office/officeart/2018/2/layout/IconVerticalSolidList"/>
    <dgm:cxn modelId="{51AA3941-6869-4B80-AE67-F8ECA3615781}" type="presParOf" srcId="{84C24BBF-017C-4858-A1BD-85F261F4075A}" destId="{31FB6B0E-F1F9-40EA-B283-7620325BAD1F}" srcOrd="2" destOrd="0" presId="urn:microsoft.com/office/officeart/2018/2/layout/IconVerticalSolidList"/>
    <dgm:cxn modelId="{C2CABC0C-72E2-413B-8232-7984528698A1}" type="presParOf" srcId="{84C24BBF-017C-4858-A1BD-85F261F4075A}" destId="{D1444FBD-AC0A-414E-A05E-5CE64E36BB2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5089BB-BE5C-4B88-B4C2-3C699E32B0AD}"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37FB6483-6F41-42C4-B3E7-B265ABCE2443}">
      <dgm:prSet/>
      <dgm:spPr/>
      <dgm:t>
        <a:bodyPr/>
        <a:lstStyle/>
        <a:p>
          <a:pPr>
            <a:lnSpc>
              <a:spcPct val="100000"/>
            </a:lnSpc>
          </a:pPr>
          <a:r>
            <a:rPr lang="en-US" dirty="0"/>
            <a:t>Forecast Financial Trends</a:t>
          </a:r>
        </a:p>
      </dgm:t>
    </dgm:pt>
    <dgm:pt modelId="{8D906CB2-413C-42E1-9403-E1F417761088}" type="parTrans" cxnId="{11EACE8A-A501-4D12-843E-DE378BF3B43C}">
      <dgm:prSet/>
      <dgm:spPr/>
      <dgm:t>
        <a:bodyPr/>
        <a:lstStyle/>
        <a:p>
          <a:endParaRPr lang="en-US"/>
        </a:p>
      </dgm:t>
    </dgm:pt>
    <dgm:pt modelId="{C07E3A2D-6DFE-4115-B323-59CD2249B073}" type="sibTrans" cxnId="{11EACE8A-A501-4D12-843E-DE378BF3B43C}">
      <dgm:prSet/>
      <dgm:spPr/>
      <dgm:t>
        <a:bodyPr/>
        <a:lstStyle/>
        <a:p>
          <a:pPr>
            <a:lnSpc>
              <a:spcPct val="100000"/>
            </a:lnSpc>
          </a:pPr>
          <a:endParaRPr lang="en-US"/>
        </a:p>
      </dgm:t>
    </dgm:pt>
    <dgm:pt modelId="{9F28A220-EC02-4EB5-84BF-EB6B8E898502}">
      <dgm:prSet/>
      <dgm:spPr/>
      <dgm:t>
        <a:bodyPr/>
        <a:lstStyle/>
        <a:p>
          <a:pPr>
            <a:lnSpc>
              <a:spcPct val="100000"/>
            </a:lnSpc>
          </a:pPr>
          <a:r>
            <a:rPr lang="en-US" dirty="0"/>
            <a:t>Detect System Anomalies</a:t>
          </a:r>
        </a:p>
      </dgm:t>
    </dgm:pt>
    <dgm:pt modelId="{9FEBF1AA-E29A-4B73-9476-F8C1402883D9}" type="parTrans" cxnId="{CBDA1E0F-0F51-4420-AD4C-5CA13B5BB582}">
      <dgm:prSet/>
      <dgm:spPr/>
      <dgm:t>
        <a:bodyPr/>
        <a:lstStyle/>
        <a:p>
          <a:endParaRPr lang="en-US"/>
        </a:p>
      </dgm:t>
    </dgm:pt>
    <dgm:pt modelId="{3163B496-2F51-4F38-96C6-1C325910B569}" type="sibTrans" cxnId="{CBDA1E0F-0F51-4420-AD4C-5CA13B5BB582}">
      <dgm:prSet/>
      <dgm:spPr/>
      <dgm:t>
        <a:bodyPr/>
        <a:lstStyle/>
        <a:p>
          <a:pPr>
            <a:lnSpc>
              <a:spcPct val="100000"/>
            </a:lnSpc>
          </a:pPr>
          <a:endParaRPr lang="en-US"/>
        </a:p>
      </dgm:t>
    </dgm:pt>
    <dgm:pt modelId="{E1698CC3-CD46-4BAE-BAB3-7329DDA16EAE}">
      <dgm:prSet/>
      <dgm:spPr/>
      <dgm:t>
        <a:bodyPr/>
        <a:lstStyle/>
        <a:p>
          <a:pPr>
            <a:lnSpc>
              <a:spcPct val="100000"/>
            </a:lnSpc>
          </a:pPr>
          <a:r>
            <a:rPr lang="en-US" dirty="0"/>
            <a:t>Predictive Maintenance</a:t>
          </a:r>
        </a:p>
      </dgm:t>
    </dgm:pt>
    <dgm:pt modelId="{0E0CA5D1-9002-437A-9E2F-DD74635B718A}" type="parTrans" cxnId="{4F4FDDC9-B062-40BA-85C5-A029DA307189}">
      <dgm:prSet/>
      <dgm:spPr/>
      <dgm:t>
        <a:bodyPr/>
        <a:lstStyle/>
        <a:p>
          <a:endParaRPr lang="en-US"/>
        </a:p>
      </dgm:t>
    </dgm:pt>
    <dgm:pt modelId="{887A9237-B1CC-4710-AFCF-B7C62DFEF669}" type="sibTrans" cxnId="{4F4FDDC9-B062-40BA-85C5-A029DA307189}">
      <dgm:prSet/>
      <dgm:spPr/>
      <dgm:t>
        <a:bodyPr/>
        <a:lstStyle/>
        <a:p>
          <a:pPr>
            <a:lnSpc>
              <a:spcPct val="100000"/>
            </a:lnSpc>
          </a:pPr>
          <a:endParaRPr lang="en-US"/>
        </a:p>
      </dgm:t>
    </dgm:pt>
    <dgm:pt modelId="{6E601A23-2C2A-4CA8-A367-9853C3506F4A}">
      <dgm:prSet/>
      <dgm:spPr/>
      <dgm:t>
        <a:bodyPr/>
        <a:lstStyle/>
        <a:p>
          <a:pPr>
            <a:lnSpc>
              <a:spcPct val="100000"/>
            </a:lnSpc>
          </a:pPr>
          <a:r>
            <a:rPr lang="en-US"/>
            <a:t>Inventory Optimization</a:t>
          </a:r>
        </a:p>
      </dgm:t>
    </dgm:pt>
    <dgm:pt modelId="{9A7D7336-579F-4836-9624-3CD1ACC8C419}" type="parTrans" cxnId="{C9CD9576-B7A1-41A7-BBC6-8F3CD0089B3E}">
      <dgm:prSet/>
      <dgm:spPr/>
      <dgm:t>
        <a:bodyPr/>
        <a:lstStyle/>
        <a:p>
          <a:endParaRPr lang="en-US"/>
        </a:p>
      </dgm:t>
    </dgm:pt>
    <dgm:pt modelId="{38BE013A-7FA9-48EA-A7AD-958109952E40}" type="sibTrans" cxnId="{C9CD9576-B7A1-41A7-BBC6-8F3CD0089B3E}">
      <dgm:prSet/>
      <dgm:spPr/>
      <dgm:t>
        <a:bodyPr/>
        <a:lstStyle/>
        <a:p>
          <a:pPr>
            <a:lnSpc>
              <a:spcPct val="100000"/>
            </a:lnSpc>
          </a:pPr>
          <a:endParaRPr lang="en-US"/>
        </a:p>
      </dgm:t>
    </dgm:pt>
    <dgm:pt modelId="{C233D924-F284-4035-B911-F5CBA17050AF}">
      <dgm:prSet/>
      <dgm:spPr/>
      <dgm:t>
        <a:bodyPr/>
        <a:lstStyle/>
        <a:p>
          <a:pPr>
            <a:lnSpc>
              <a:spcPct val="100000"/>
            </a:lnSpc>
          </a:pPr>
          <a:r>
            <a:rPr lang="en-US"/>
            <a:t>Route Optimization</a:t>
          </a:r>
        </a:p>
      </dgm:t>
    </dgm:pt>
    <dgm:pt modelId="{EAB27299-B7F5-4B40-A167-8428DFEC4A1A}" type="parTrans" cxnId="{E4382F42-F6C2-4873-B370-964FFB3D9A91}">
      <dgm:prSet/>
      <dgm:spPr/>
      <dgm:t>
        <a:bodyPr/>
        <a:lstStyle/>
        <a:p>
          <a:endParaRPr lang="en-US"/>
        </a:p>
      </dgm:t>
    </dgm:pt>
    <dgm:pt modelId="{65C1F923-EEF7-427D-B781-D166C6E6C0BF}" type="sibTrans" cxnId="{E4382F42-F6C2-4873-B370-964FFB3D9A91}">
      <dgm:prSet/>
      <dgm:spPr/>
      <dgm:t>
        <a:bodyPr/>
        <a:lstStyle/>
        <a:p>
          <a:pPr>
            <a:lnSpc>
              <a:spcPct val="100000"/>
            </a:lnSpc>
          </a:pPr>
          <a:endParaRPr lang="en-US"/>
        </a:p>
      </dgm:t>
    </dgm:pt>
    <dgm:pt modelId="{75955C13-F86A-441F-B227-EF0A1A54B3C0}">
      <dgm:prSet/>
      <dgm:spPr/>
      <dgm:t>
        <a:bodyPr/>
        <a:lstStyle/>
        <a:p>
          <a:pPr>
            <a:lnSpc>
              <a:spcPct val="100000"/>
            </a:lnSpc>
          </a:pPr>
          <a:r>
            <a:rPr lang="en-US"/>
            <a:t>Outbreak Prediction</a:t>
          </a:r>
        </a:p>
      </dgm:t>
    </dgm:pt>
    <dgm:pt modelId="{6E98E19B-17C4-47E2-B7E3-C2E3326C80A2}" type="parTrans" cxnId="{00179A14-C2CE-44BF-90D3-F2220A48BC62}">
      <dgm:prSet/>
      <dgm:spPr/>
      <dgm:t>
        <a:bodyPr/>
        <a:lstStyle/>
        <a:p>
          <a:endParaRPr lang="en-US"/>
        </a:p>
      </dgm:t>
    </dgm:pt>
    <dgm:pt modelId="{448161EE-8BA8-4657-AB59-91F176F3596B}" type="sibTrans" cxnId="{00179A14-C2CE-44BF-90D3-F2220A48BC62}">
      <dgm:prSet/>
      <dgm:spPr/>
      <dgm:t>
        <a:bodyPr/>
        <a:lstStyle/>
        <a:p>
          <a:endParaRPr lang="en-US"/>
        </a:p>
      </dgm:t>
    </dgm:pt>
    <dgm:pt modelId="{214E189F-AC78-40B7-A960-675225A43D23}" type="pres">
      <dgm:prSet presAssocID="{805089BB-BE5C-4B88-B4C2-3C699E32B0AD}" presName="root" presStyleCnt="0">
        <dgm:presLayoutVars>
          <dgm:dir/>
          <dgm:resizeHandles val="exact"/>
        </dgm:presLayoutVars>
      </dgm:prSet>
      <dgm:spPr/>
    </dgm:pt>
    <dgm:pt modelId="{DAA619A4-635F-490A-8A7B-67763DBDBF06}" type="pres">
      <dgm:prSet presAssocID="{805089BB-BE5C-4B88-B4C2-3C699E32B0AD}" presName="container" presStyleCnt="0">
        <dgm:presLayoutVars>
          <dgm:dir/>
          <dgm:resizeHandles val="exact"/>
        </dgm:presLayoutVars>
      </dgm:prSet>
      <dgm:spPr/>
    </dgm:pt>
    <dgm:pt modelId="{638A3F05-1AD7-4EBE-9299-B6DB8BB3D5D4}" type="pres">
      <dgm:prSet presAssocID="{37FB6483-6F41-42C4-B3E7-B265ABCE2443}" presName="compNode" presStyleCnt="0"/>
      <dgm:spPr/>
    </dgm:pt>
    <dgm:pt modelId="{95D9CA6C-9E24-4365-87FE-1F52BE78EEEC}" type="pres">
      <dgm:prSet presAssocID="{37FB6483-6F41-42C4-B3E7-B265ABCE2443}" presName="iconBgRect" presStyleLbl="bgShp" presStyleIdx="0" presStyleCnt="6"/>
      <dgm:spPr/>
    </dgm:pt>
    <dgm:pt modelId="{A4632769-1CAC-4126-8051-29E4C9DFAE67}" type="pres">
      <dgm:prSet presAssocID="{37FB6483-6F41-42C4-B3E7-B265ABCE244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0CAF9DC0-0E66-47A6-8195-1EA1614A7819}" type="pres">
      <dgm:prSet presAssocID="{37FB6483-6F41-42C4-B3E7-B265ABCE2443}" presName="spaceRect" presStyleCnt="0"/>
      <dgm:spPr/>
    </dgm:pt>
    <dgm:pt modelId="{8F295B79-F627-4AE5-9BDB-57F48638776F}" type="pres">
      <dgm:prSet presAssocID="{37FB6483-6F41-42C4-B3E7-B265ABCE2443}" presName="textRect" presStyleLbl="revTx" presStyleIdx="0" presStyleCnt="6">
        <dgm:presLayoutVars>
          <dgm:chMax val="1"/>
          <dgm:chPref val="1"/>
        </dgm:presLayoutVars>
      </dgm:prSet>
      <dgm:spPr/>
    </dgm:pt>
    <dgm:pt modelId="{57784B79-7E9B-434F-B051-C087F56CD2DF}" type="pres">
      <dgm:prSet presAssocID="{C07E3A2D-6DFE-4115-B323-59CD2249B073}" presName="sibTrans" presStyleLbl="sibTrans2D1" presStyleIdx="0" presStyleCnt="0"/>
      <dgm:spPr/>
    </dgm:pt>
    <dgm:pt modelId="{9B90C887-A8FF-4415-8E93-6645AF8C64C4}" type="pres">
      <dgm:prSet presAssocID="{9F28A220-EC02-4EB5-84BF-EB6B8E898502}" presName="compNode" presStyleCnt="0"/>
      <dgm:spPr/>
    </dgm:pt>
    <dgm:pt modelId="{108B7AF6-1BEF-46D3-A977-6B5EA3DD452F}" type="pres">
      <dgm:prSet presAssocID="{9F28A220-EC02-4EB5-84BF-EB6B8E898502}" presName="iconBgRect" presStyleLbl="bgShp" presStyleIdx="1" presStyleCnt="6"/>
      <dgm:spPr/>
    </dgm:pt>
    <dgm:pt modelId="{E3CAC1B4-E987-4CCD-B3BF-73A71D08B16A}" type="pres">
      <dgm:prSet presAssocID="{9F28A220-EC02-4EB5-84BF-EB6B8E89850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37094079-5068-4941-BA57-121DE9617B93}" type="pres">
      <dgm:prSet presAssocID="{9F28A220-EC02-4EB5-84BF-EB6B8E898502}" presName="spaceRect" presStyleCnt="0"/>
      <dgm:spPr/>
    </dgm:pt>
    <dgm:pt modelId="{B40866C4-9565-45B2-9BDF-65B351B3FB7C}" type="pres">
      <dgm:prSet presAssocID="{9F28A220-EC02-4EB5-84BF-EB6B8E898502}" presName="textRect" presStyleLbl="revTx" presStyleIdx="1" presStyleCnt="6">
        <dgm:presLayoutVars>
          <dgm:chMax val="1"/>
          <dgm:chPref val="1"/>
        </dgm:presLayoutVars>
      </dgm:prSet>
      <dgm:spPr/>
    </dgm:pt>
    <dgm:pt modelId="{066EB30C-AA81-40C2-8B1B-DBAB19D87CA2}" type="pres">
      <dgm:prSet presAssocID="{3163B496-2F51-4F38-96C6-1C325910B569}" presName="sibTrans" presStyleLbl="sibTrans2D1" presStyleIdx="0" presStyleCnt="0"/>
      <dgm:spPr/>
    </dgm:pt>
    <dgm:pt modelId="{12C5AC29-FA30-4887-BBF0-584D4006DF1D}" type="pres">
      <dgm:prSet presAssocID="{E1698CC3-CD46-4BAE-BAB3-7329DDA16EAE}" presName="compNode" presStyleCnt="0"/>
      <dgm:spPr/>
    </dgm:pt>
    <dgm:pt modelId="{920F41AD-47A7-470F-87D5-974D43AC99FD}" type="pres">
      <dgm:prSet presAssocID="{E1698CC3-CD46-4BAE-BAB3-7329DDA16EAE}" presName="iconBgRect" presStyleLbl="bgShp" presStyleIdx="2" presStyleCnt="6"/>
      <dgm:spPr/>
    </dgm:pt>
    <dgm:pt modelId="{DBA91BA7-0D45-4159-8DB9-8FEDF900B541}" type="pres">
      <dgm:prSet presAssocID="{E1698CC3-CD46-4BAE-BAB3-7329DDA16EA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ols"/>
        </a:ext>
      </dgm:extLst>
    </dgm:pt>
    <dgm:pt modelId="{575FB63B-03A9-481D-A24B-9D7157B96A93}" type="pres">
      <dgm:prSet presAssocID="{E1698CC3-CD46-4BAE-BAB3-7329DDA16EAE}" presName="spaceRect" presStyleCnt="0"/>
      <dgm:spPr/>
    </dgm:pt>
    <dgm:pt modelId="{175EEEE7-4318-4749-AA30-C00A2F681102}" type="pres">
      <dgm:prSet presAssocID="{E1698CC3-CD46-4BAE-BAB3-7329DDA16EAE}" presName="textRect" presStyleLbl="revTx" presStyleIdx="2" presStyleCnt="6">
        <dgm:presLayoutVars>
          <dgm:chMax val="1"/>
          <dgm:chPref val="1"/>
        </dgm:presLayoutVars>
      </dgm:prSet>
      <dgm:spPr/>
    </dgm:pt>
    <dgm:pt modelId="{D894464C-798D-4F9C-9ACD-B104F646C8C8}" type="pres">
      <dgm:prSet presAssocID="{887A9237-B1CC-4710-AFCF-B7C62DFEF669}" presName="sibTrans" presStyleLbl="sibTrans2D1" presStyleIdx="0" presStyleCnt="0"/>
      <dgm:spPr/>
    </dgm:pt>
    <dgm:pt modelId="{164000FA-8997-4F1C-BB45-04203B593023}" type="pres">
      <dgm:prSet presAssocID="{6E601A23-2C2A-4CA8-A367-9853C3506F4A}" presName="compNode" presStyleCnt="0"/>
      <dgm:spPr/>
    </dgm:pt>
    <dgm:pt modelId="{6A16B37E-7B8E-470D-B007-6AC8E11EAFC5}" type="pres">
      <dgm:prSet presAssocID="{6E601A23-2C2A-4CA8-A367-9853C3506F4A}" presName="iconBgRect" presStyleLbl="bgShp" presStyleIdx="3" presStyleCnt="6"/>
      <dgm:spPr/>
    </dgm:pt>
    <dgm:pt modelId="{9A3EC4AB-74E7-4801-863B-677ACFD6D56F}" type="pres">
      <dgm:prSet presAssocID="{6E601A23-2C2A-4CA8-A367-9853C3506F4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x"/>
        </a:ext>
      </dgm:extLst>
    </dgm:pt>
    <dgm:pt modelId="{C4567341-A739-4DA9-BCA2-698E911AA818}" type="pres">
      <dgm:prSet presAssocID="{6E601A23-2C2A-4CA8-A367-9853C3506F4A}" presName="spaceRect" presStyleCnt="0"/>
      <dgm:spPr/>
    </dgm:pt>
    <dgm:pt modelId="{1DBB42C5-3FAD-4529-8935-B2B77438FE35}" type="pres">
      <dgm:prSet presAssocID="{6E601A23-2C2A-4CA8-A367-9853C3506F4A}" presName="textRect" presStyleLbl="revTx" presStyleIdx="3" presStyleCnt="6">
        <dgm:presLayoutVars>
          <dgm:chMax val="1"/>
          <dgm:chPref val="1"/>
        </dgm:presLayoutVars>
      </dgm:prSet>
      <dgm:spPr/>
    </dgm:pt>
    <dgm:pt modelId="{BB91EF98-B19C-4A81-BC84-BD89716C7983}" type="pres">
      <dgm:prSet presAssocID="{38BE013A-7FA9-48EA-A7AD-958109952E40}" presName="sibTrans" presStyleLbl="sibTrans2D1" presStyleIdx="0" presStyleCnt="0"/>
      <dgm:spPr/>
    </dgm:pt>
    <dgm:pt modelId="{D2720FD4-073A-4243-A10B-3AC4B2756ADC}" type="pres">
      <dgm:prSet presAssocID="{C233D924-F284-4035-B911-F5CBA17050AF}" presName="compNode" presStyleCnt="0"/>
      <dgm:spPr/>
    </dgm:pt>
    <dgm:pt modelId="{879A1585-F45A-49E4-8E44-74B12DB61D12}" type="pres">
      <dgm:prSet presAssocID="{C233D924-F284-4035-B911-F5CBA17050AF}" presName="iconBgRect" presStyleLbl="bgShp" presStyleIdx="4" presStyleCnt="6"/>
      <dgm:spPr/>
    </dgm:pt>
    <dgm:pt modelId="{409E29C5-7816-4437-A319-885E3CC76C5D}" type="pres">
      <dgm:prSet presAssocID="{C233D924-F284-4035-B911-F5CBA17050A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05B56014-3B1E-4D33-AD83-B71083F624C3}" type="pres">
      <dgm:prSet presAssocID="{C233D924-F284-4035-B911-F5CBA17050AF}" presName="spaceRect" presStyleCnt="0"/>
      <dgm:spPr/>
    </dgm:pt>
    <dgm:pt modelId="{FC49C9B8-627C-4DE1-B36C-CA847B4EF750}" type="pres">
      <dgm:prSet presAssocID="{C233D924-F284-4035-B911-F5CBA17050AF}" presName="textRect" presStyleLbl="revTx" presStyleIdx="4" presStyleCnt="6">
        <dgm:presLayoutVars>
          <dgm:chMax val="1"/>
          <dgm:chPref val="1"/>
        </dgm:presLayoutVars>
      </dgm:prSet>
      <dgm:spPr/>
    </dgm:pt>
    <dgm:pt modelId="{6419B3F5-7093-4C1C-B5E7-7DC5AA5BB818}" type="pres">
      <dgm:prSet presAssocID="{65C1F923-EEF7-427D-B781-D166C6E6C0BF}" presName="sibTrans" presStyleLbl="sibTrans2D1" presStyleIdx="0" presStyleCnt="0"/>
      <dgm:spPr/>
    </dgm:pt>
    <dgm:pt modelId="{E4427180-2499-417A-BBE5-8B664AF3020D}" type="pres">
      <dgm:prSet presAssocID="{75955C13-F86A-441F-B227-EF0A1A54B3C0}" presName="compNode" presStyleCnt="0"/>
      <dgm:spPr/>
    </dgm:pt>
    <dgm:pt modelId="{B076205A-9CE2-4D4F-A9EC-FEB02BE0AEC3}" type="pres">
      <dgm:prSet presAssocID="{75955C13-F86A-441F-B227-EF0A1A54B3C0}" presName="iconBgRect" presStyleLbl="bgShp" presStyleIdx="5" presStyleCnt="6"/>
      <dgm:spPr/>
    </dgm:pt>
    <dgm:pt modelId="{C652CC2C-4DE1-4BDB-8FB4-BC24C40EC074}" type="pres">
      <dgm:prSet presAssocID="{75955C13-F86A-441F-B227-EF0A1A54B3C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9039B70A-00BF-4367-B1AA-28FFC9BC77BC}" type="pres">
      <dgm:prSet presAssocID="{75955C13-F86A-441F-B227-EF0A1A54B3C0}" presName="spaceRect" presStyleCnt="0"/>
      <dgm:spPr/>
    </dgm:pt>
    <dgm:pt modelId="{0E2693AC-7209-4DFA-9E33-C8FEC42EB7F9}" type="pres">
      <dgm:prSet presAssocID="{75955C13-F86A-441F-B227-EF0A1A54B3C0}" presName="textRect" presStyleLbl="revTx" presStyleIdx="5" presStyleCnt="6">
        <dgm:presLayoutVars>
          <dgm:chMax val="1"/>
          <dgm:chPref val="1"/>
        </dgm:presLayoutVars>
      </dgm:prSet>
      <dgm:spPr/>
    </dgm:pt>
  </dgm:ptLst>
  <dgm:cxnLst>
    <dgm:cxn modelId="{CBDA1E0F-0F51-4420-AD4C-5CA13B5BB582}" srcId="{805089BB-BE5C-4B88-B4C2-3C699E32B0AD}" destId="{9F28A220-EC02-4EB5-84BF-EB6B8E898502}" srcOrd="1" destOrd="0" parTransId="{9FEBF1AA-E29A-4B73-9476-F8C1402883D9}" sibTransId="{3163B496-2F51-4F38-96C6-1C325910B569}"/>
    <dgm:cxn modelId="{00179A14-C2CE-44BF-90D3-F2220A48BC62}" srcId="{805089BB-BE5C-4B88-B4C2-3C699E32B0AD}" destId="{75955C13-F86A-441F-B227-EF0A1A54B3C0}" srcOrd="5" destOrd="0" parTransId="{6E98E19B-17C4-47E2-B7E3-C2E3326C80A2}" sibTransId="{448161EE-8BA8-4657-AB59-91F176F3596B}"/>
    <dgm:cxn modelId="{2EBBB31A-3533-45A7-9982-5FF1D469648C}" type="presOf" srcId="{75955C13-F86A-441F-B227-EF0A1A54B3C0}" destId="{0E2693AC-7209-4DFA-9E33-C8FEC42EB7F9}" srcOrd="0" destOrd="0" presId="urn:microsoft.com/office/officeart/2018/2/layout/IconCircleList"/>
    <dgm:cxn modelId="{B8F7495D-6A20-498D-8A6D-FDECA276D1A8}" type="presOf" srcId="{38BE013A-7FA9-48EA-A7AD-958109952E40}" destId="{BB91EF98-B19C-4A81-BC84-BD89716C7983}" srcOrd="0" destOrd="0" presId="urn:microsoft.com/office/officeart/2018/2/layout/IconCircleList"/>
    <dgm:cxn modelId="{D02DF95D-9EE5-46A4-809E-D283A95E7AE9}" type="presOf" srcId="{9F28A220-EC02-4EB5-84BF-EB6B8E898502}" destId="{B40866C4-9565-45B2-9BDF-65B351B3FB7C}" srcOrd="0" destOrd="0" presId="urn:microsoft.com/office/officeart/2018/2/layout/IconCircleList"/>
    <dgm:cxn modelId="{E4382F42-F6C2-4873-B370-964FFB3D9A91}" srcId="{805089BB-BE5C-4B88-B4C2-3C699E32B0AD}" destId="{C233D924-F284-4035-B911-F5CBA17050AF}" srcOrd="4" destOrd="0" parTransId="{EAB27299-B7F5-4B40-A167-8428DFEC4A1A}" sibTransId="{65C1F923-EEF7-427D-B781-D166C6E6C0BF}"/>
    <dgm:cxn modelId="{31381F46-CD9F-4419-95B5-A78A0D67E931}" type="presOf" srcId="{37FB6483-6F41-42C4-B3E7-B265ABCE2443}" destId="{8F295B79-F627-4AE5-9BDB-57F48638776F}" srcOrd="0" destOrd="0" presId="urn:microsoft.com/office/officeart/2018/2/layout/IconCircleList"/>
    <dgm:cxn modelId="{744CA251-3B0F-40E0-BCFE-4CCFEDE00E90}" type="presOf" srcId="{C07E3A2D-6DFE-4115-B323-59CD2249B073}" destId="{57784B79-7E9B-434F-B051-C087F56CD2DF}" srcOrd="0" destOrd="0" presId="urn:microsoft.com/office/officeart/2018/2/layout/IconCircleList"/>
    <dgm:cxn modelId="{FF205374-360B-4D12-AAE5-8FF940970634}" type="presOf" srcId="{65C1F923-EEF7-427D-B781-D166C6E6C0BF}" destId="{6419B3F5-7093-4C1C-B5E7-7DC5AA5BB818}" srcOrd="0" destOrd="0" presId="urn:microsoft.com/office/officeart/2018/2/layout/IconCircleList"/>
    <dgm:cxn modelId="{AF420C56-D10A-473B-B27E-AE33D1855569}" type="presOf" srcId="{C233D924-F284-4035-B911-F5CBA17050AF}" destId="{FC49C9B8-627C-4DE1-B36C-CA847B4EF750}" srcOrd="0" destOrd="0" presId="urn:microsoft.com/office/officeart/2018/2/layout/IconCircleList"/>
    <dgm:cxn modelId="{C9CD9576-B7A1-41A7-BBC6-8F3CD0089B3E}" srcId="{805089BB-BE5C-4B88-B4C2-3C699E32B0AD}" destId="{6E601A23-2C2A-4CA8-A367-9853C3506F4A}" srcOrd="3" destOrd="0" parTransId="{9A7D7336-579F-4836-9624-3CD1ACC8C419}" sibTransId="{38BE013A-7FA9-48EA-A7AD-958109952E40}"/>
    <dgm:cxn modelId="{EB11EF57-1B1A-4346-A9AA-AF8E0A4E8BC8}" type="presOf" srcId="{3163B496-2F51-4F38-96C6-1C325910B569}" destId="{066EB30C-AA81-40C2-8B1B-DBAB19D87CA2}" srcOrd="0" destOrd="0" presId="urn:microsoft.com/office/officeart/2018/2/layout/IconCircleList"/>
    <dgm:cxn modelId="{11EACE8A-A501-4D12-843E-DE378BF3B43C}" srcId="{805089BB-BE5C-4B88-B4C2-3C699E32B0AD}" destId="{37FB6483-6F41-42C4-B3E7-B265ABCE2443}" srcOrd="0" destOrd="0" parTransId="{8D906CB2-413C-42E1-9403-E1F417761088}" sibTransId="{C07E3A2D-6DFE-4115-B323-59CD2249B073}"/>
    <dgm:cxn modelId="{4AB3A097-5BA4-4344-B9C2-A5CAB497032E}" type="presOf" srcId="{6E601A23-2C2A-4CA8-A367-9853C3506F4A}" destId="{1DBB42C5-3FAD-4529-8935-B2B77438FE35}" srcOrd="0" destOrd="0" presId="urn:microsoft.com/office/officeart/2018/2/layout/IconCircleList"/>
    <dgm:cxn modelId="{CE8B0FB7-A140-4DCE-867D-0B5D17328EB5}" type="presOf" srcId="{887A9237-B1CC-4710-AFCF-B7C62DFEF669}" destId="{D894464C-798D-4F9C-9ACD-B104F646C8C8}" srcOrd="0" destOrd="0" presId="urn:microsoft.com/office/officeart/2018/2/layout/IconCircleList"/>
    <dgm:cxn modelId="{4F4FDDC9-B062-40BA-85C5-A029DA307189}" srcId="{805089BB-BE5C-4B88-B4C2-3C699E32B0AD}" destId="{E1698CC3-CD46-4BAE-BAB3-7329DDA16EAE}" srcOrd="2" destOrd="0" parTransId="{0E0CA5D1-9002-437A-9E2F-DD74635B718A}" sibTransId="{887A9237-B1CC-4710-AFCF-B7C62DFEF669}"/>
    <dgm:cxn modelId="{F422A4D3-F2B6-48F6-9560-A811874FA772}" type="presOf" srcId="{E1698CC3-CD46-4BAE-BAB3-7329DDA16EAE}" destId="{175EEEE7-4318-4749-AA30-C00A2F681102}" srcOrd="0" destOrd="0" presId="urn:microsoft.com/office/officeart/2018/2/layout/IconCircleList"/>
    <dgm:cxn modelId="{1A7D7EF0-FC99-4C87-B820-44624E7FAF6D}" type="presOf" srcId="{805089BB-BE5C-4B88-B4C2-3C699E32B0AD}" destId="{214E189F-AC78-40B7-A960-675225A43D23}" srcOrd="0" destOrd="0" presId="urn:microsoft.com/office/officeart/2018/2/layout/IconCircleList"/>
    <dgm:cxn modelId="{3A27BF5F-5CC6-4EA5-B7CE-2885FF7121D0}" type="presParOf" srcId="{214E189F-AC78-40B7-A960-675225A43D23}" destId="{DAA619A4-635F-490A-8A7B-67763DBDBF06}" srcOrd="0" destOrd="0" presId="urn:microsoft.com/office/officeart/2018/2/layout/IconCircleList"/>
    <dgm:cxn modelId="{F71F9FB6-03F4-49A9-90AD-9C1732257DDA}" type="presParOf" srcId="{DAA619A4-635F-490A-8A7B-67763DBDBF06}" destId="{638A3F05-1AD7-4EBE-9299-B6DB8BB3D5D4}" srcOrd="0" destOrd="0" presId="urn:microsoft.com/office/officeart/2018/2/layout/IconCircleList"/>
    <dgm:cxn modelId="{19A68CD9-185A-4BAE-A7A5-881A091DDC54}" type="presParOf" srcId="{638A3F05-1AD7-4EBE-9299-B6DB8BB3D5D4}" destId="{95D9CA6C-9E24-4365-87FE-1F52BE78EEEC}" srcOrd="0" destOrd="0" presId="urn:microsoft.com/office/officeart/2018/2/layout/IconCircleList"/>
    <dgm:cxn modelId="{4F539723-DF74-47B8-94D4-0FAFFCFE9F9E}" type="presParOf" srcId="{638A3F05-1AD7-4EBE-9299-B6DB8BB3D5D4}" destId="{A4632769-1CAC-4126-8051-29E4C9DFAE67}" srcOrd="1" destOrd="0" presId="urn:microsoft.com/office/officeart/2018/2/layout/IconCircleList"/>
    <dgm:cxn modelId="{A04E3E26-4732-40AE-A71A-98958F6ABBB6}" type="presParOf" srcId="{638A3F05-1AD7-4EBE-9299-B6DB8BB3D5D4}" destId="{0CAF9DC0-0E66-47A6-8195-1EA1614A7819}" srcOrd="2" destOrd="0" presId="urn:microsoft.com/office/officeart/2018/2/layout/IconCircleList"/>
    <dgm:cxn modelId="{BEBA572C-2CAF-44DE-A291-C930E69A313C}" type="presParOf" srcId="{638A3F05-1AD7-4EBE-9299-B6DB8BB3D5D4}" destId="{8F295B79-F627-4AE5-9BDB-57F48638776F}" srcOrd="3" destOrd="0" presId="urn:microsoft.com/office/officeart/2018/2/layout/IconCircleList"/>
    <dgm:cxn modelId="{426F72A2-D0EC-4D94-8051-641E71E9EA5F}" type="presParOf" srcId="{DAA619A4-635F-490A-8A7B-67763DBDBF06}" destId="{57784B79-7E9B-434F-B051-C087F56CD2DF}" srcOrd="1" destOrd="0" presId="urn:microsoft.com/office/officeart/2018/2/layout/IconCircleList"/>
    <dgm:cxn modelId="{885F9FAF-4B14-404A-9B6F-688ED9BA03A7}" type="presParOf" srcId="{DAA619A4-635F-490A-8A7B-67763DBDBF06}" destId="{9B90C887-A8FF-4415-8E93-6645AF8C64C4}" srcOrd="2" destOrd="0" presId="urn:microsoft.com/office/officeart/2018/2/layout/IconCircleList"/>
    <dgm:cxn modelId="{2D3F1EFF-8C63-49A0-BEDF-EA8D98EDD3E5}" type="presParOf" srcId="{9B90C887-A8FF-4415-8E93-6645AF8C64C4}" destId="{108B7AF6-1BEF-46D3-A977-6B5EA3DD452F}" srcOrd="0" destOrd="0" presId="urn:microsoft.com/office/officeart/2018/2/layout/IconCircleList"/>
    <dgm:cxn modelId="{25998893-2C1A-408A-9402-8D280F2B827D}" type="presParOf" srcId="{9B90C887-A8FF-4415-8E93-6645AF8C64C4}" destId="{E3CAC1B4-E987-4CCD-B3BF-73A71D08B16A}" srcOrd="1" destOrd="0" presId="urn:microsoft.com/office/officeart/2018/2/layout/IconCircleList"/>
    <dgm:cxn modelId="{4B65AC19-17E0-430C-9B0A-A1E80C7AE190}" type="presParOf" srcId="{9B90C887-A8FF-4415-8E93-6645AF8C64C4}" destId="{37094079-5068-4941-BA57-121DE9617B93}" srcOrd="2" destOrd="0" presId="urn:microsoft.com/office/officeart/2018/2/layout/IconCircleList"/>
    <dgm:cxn modelId="{CBABA35D-2907-4E26-AE33-F1374285AAA8}" type="presParOf" srcId="{9B90C887-A8FF-4415-8E93-6645AF8C64C4}" destId="{B40866C4-9565-45B2-9BDF-65B351B3FB7C}" srcOrd="3" destOrd="0" presId="urn:microsoft.com/office/officeart/2018/2/layout/IconCircleList"/>
    <dgm:cxn modelId="{6D11E8E8-3131-4960-9AA4-60FFBBF78B25}" type="presParOf" srcId="{DAA619A4-635F-490A-8A7B-67763DBDBF06}" destId="{066EB30C-AA81-40C2-8B1B-DBAB19D87CA2}" srcOrd="3" destOrd="0" presId="urn:microsoft.com/office/officeart/2018/2/layout/IconCircleList"/>
    <dgm:cxn modelId="{F775EC7A-0890-42C4-B040-6A917B2E7DEE}" type="presParOf" srcId="{DAA619A4-635F-490A-8A7B-67763DBDBF06}" destId="{12C5AC29-FA30-4887-BBF0-584D4006DF1D}" srcOrd="4" destOrd="0" presId="urn:microsoft.com/office/officeart/2018/2/layout/IconCircleList"/>
    <dgm:cxn modelId="{55F7BEFA-1CB6-4C09-93B7-FC472D82CF62}" type="presParOf" srcId="{12C5AC29-FA30-4887-BBF0-584D4006DF1D}" destId="{920F41AD-47A7-470F-87D5-974D43AC99FD}" srcOrd="0" destOrd="0" presId="urn:microsoft.com/office/officeart/2018/2/layout/IconCircleList"/>
    <dgm:cxn modelId="{94B76E6C-46B0-48C9-9A19-C4E731845378}" type="presParOf" srcId="{12C5AC29-FA30-4887-BBF0-584D4006DF1D}" destId="{DBA91BA7-0D45-4159-8DB9-8FEDF900B541}" srcOrd="1" destOrd="0" presId="urn:microsoft.com/office/officeart/2018/2/layout/IconCircleList"/>
    <dgm:cxn modelId="{D928AF22-E975-4485-B791-7B1686A4667B}" type="presParOf" srcId="{12C5AC29-FA30-4887-BBF0-584D4006DF1D}" destId="{575FB63B-03A9-481D-A24B-9D7157B96A93}" srcOrd="2" destOrd="0" presId="urn:microsoft.com/office/officeart/2018/2/layout/IconCircleList"/>
    <dgm:cxn modelId="{E80640D3-1A48-4EDB-872A-BDE314CC47AF}" type="presParOf" srcId="{12C5AC29-FA30-4887-BBF0-584D4006DF1D}" destId="{175EEEE7-4318-4749-AA30-C00A2F681102}" srcOrd="3" destOrd="0" presId="urn:microsoft.com/office/officeart/2018/2/layout/IconCircleList"/>
    <dgm:cxn modelId="{6BED2F73-D33D-4410-A446-E1B4BD2FFCBF}" type="presParOf" srcId="{DAA619A4-635F-490A-8A7B-67763DBDBF06}" destId="{D894464C-798D-4F9C-9ACD-B104F646C8C8}" srcOrd="5" destOrd="0" presId="urn:microsoft.com/office/officeart/2018/2/layout/IconCircleList"/>
    <dgm:cxn modelId="{C7E4D46B-862D-40F9-85B4-559837D3FE11}" type="presParOf" srcId="{DAA619A4-635F-490A-8A7B-67763DBDBF06}" destId="{164000FA-8997-4F1C-BB45-04203B593023}" srcOrd="6" destOrd="0" presId="urn:microsoft.com/office/officeart/2018/2/layout/IconCircleList"/>
    <dgm:cxn modelId="{ADE7A8B8-5940-4ACF-83F3-34F5F3C6F49A}" type="presParOf" srcId="{164000FA-8997-4F1C-BB45-04203B593023}" destId="{6A16B37E-7B8E-470D-B007-6AC8E11EAFC5}" srcOrd="0" destOrd="0" presId="urn:microsoft.com/office/officeart/2018/2/layout/IconCircleList"/>
    <dgm:cxn modelId="{8FFC16EE-F312-4F97-85AE-B0295BBF3505}" type="presParOf" srcId="{164000FA-8997-4F1C-BB45-04203B593023}" destId="{9A3EC4AB-74E7-4801-863B-677ACFD6D56F}" srcOrd="1" destOrd="0" presId="urn:microsoft.com/office/officeart/2018/2/layout/IconCircleList"/>
    <dgm:cxn modelId="{6CA26DBA-CB7F-465B-8331-BD7DC6D83063}" type="presParOf" srcId="{164000FA-8997-4F1C-BB45-04203B593023}" destId="{C4567341-A739-4DA9-BCA2-698E911AA818}" srcOrd="2" destOrd="0" presId="urn:microsoft.com/office/officeart/2018/2/layout/IconCircleList"/>
    <dgm:cxn modelId="{698DB0D0-A9BC-424F-B024-BF1B1A6FAD29}" type="presParOf" srcId="{164000FA-8997-4F1C-BB45-04203B593023}" destId="{1DBB42C5-3FAD-4529-8935-B2B77438FE35}" srcOrd="3" destOrd="0" presId="urn:microsoft.com/office/officeart/2018/2/layout/IconCircleList"/>
    <dgm:cxn modelId="{EB690AA4-387F-4078-8BE5-BBFAD068EA4C}" type="presParOf" srcId="{DAA619A4-635F-490A-8A7B-67763DBDBF06}" destId="{BB91EF98-B19C-4A81-BC84-BD89716C7983}" srcOrd="7" destOrd="0" presId="urn:microsoft.com/office/officeart/2018/2/layout/IconCircleList"/>
    <dgm:cxn modelId="{ABFE77DF-63DB-4B96-BB24-7C440B9D2F6A}" type="presParOf" srcId="{DAA619A4-635F-490A-8A7B-67763DBDBF06}" destId="{D2720FD4-073A-4243-A10B-3AC4B2756ADC}" srcOrd="8" destOrd="0" presId="urn:microsoft.com/office/officeart/2018/2/layout/IconCircleList"/>
    <dgm:cxn modelId="{7A9C8091-F368-4599-B82B-A78EA72D9897}" type="presParOf" srcId="{D2720FD4-073A-4243-A10B-3AC4B2756ADC}" destId="{879A1585-F45A-49E4-8E44-74B12DB61D12}" srcOrd="0" destOrd="0" presId="urn:microsoft.com/office/officeart/2018/2/layout/IconCircleList"/>
    <dgm:cxn modelId="{40E5806C-9FB9-4784-9E2F-A6327219E6E1}" type="presParOf" srcId="{D2720FD4-073A-4243-A10B-3AC4B2756ADC}" destId="{409E29C5-7816-4437-A319-885E3CC76C5D}" srcOrd="1" destOrd="0" presId="urn:microsoft.com/office/officeart/2018/2/layout/IconCircleList"/>
    <dgm:cxn modelId="{B18AC9AC-3D3B-4A29-ACD0-18B0F60D1095}" type="presParOf" srcId="{D2720FD4-073A-4243-A10B-3AC4B2756ADC}" destId="{05B56014-3B1E-4D33-AD83-B71083F624C3}" srcOrd="2" destOrd="0" presId="urn:microsoft.com/office/officeart/2018/2/layout/IconCircleList"/>
    <dgm:cxn modelId="{64448A20-A792-4904-B0C8-61640CF33156}" type="presParOf" srcId="{D2720FD4-073A-4243-A10B-3AC4B2756ADC}" destId="{FC49C9B8-627C-4DE1-B36C-CA847B4EF750}" srcOrd="3" destOrd="0" presId="urn:microsoft.com/office/officeart/2018/2/layout/IconCircleList"/>
    <dgm:cxn modelId="{7A5A7A55-B879-47A6-94E1-2F161BF45A49}" type="presParOf" srcId="{DAA619A4-635F-490A-8A7B-67763DBDBF06}" destId="{6419B3F5-7093-4C1C-B5E7-7DC5AA5BB818}" srcOrd="9" destOrd="0" presId="urn:microsoft.com/office/officeart/2018/2/layout/IconCircleList"/>
    <dgm:cxn modelId="{37DEA0D7-5F00-4616-93D9-26864936B6C9}" type="presParOf" srcId="{DAA619A4-635F-490A-8A7B-67763DBDBF06}" destId="{E4427180-2499-417A-BBE5-8B664AF3020D}" srcOrd="10" destOrd="0" presId="urn:microsoft.com/office/officeart/2018/2/layout/IconCircleList"/>
    <dgm:cxn modelId="{A5D9557C-01AD-469B-9B10-0B46FEC0BDBD}" type="presParOf" srcId="{E4427180-2499-417A-BBE5-8B664AF3020D}" destId="{B076205A-9CE2-4D4F-A9EC-FEB02BE0AEC3}" srcOrd="0" destOrd="0" presId="urn:microsoft.com/office/officeart/2018/2/layout/IconCircleList"/>
    <dgm:cxn modelId="{799EAA66-C3A0-4EA0-AAA2-D86055F5331D}" type="presParOf" srcId="{E4427180-2499-417A-BBE5-8B664AF3020D}" destId="{C652CC2C-4DE1-4BDB-8FB4-BC24C40EC074}" srcOrd="1" destOrd="0" presId="urn:microsoft.com/office/officeart/2018/2/layout/IconCircleList"/>
    <dgm:cxn modelId="{AD3C94FE-79B3-4801-B67D-7BABED5E69FE}" type="presParOf" srcId="{E4427180-2499-417A-BBE5-8B664AF3020D}" destId="{9039B70A-00BF-4367-B1AA-28FFC9BC77BC}" srcOrd="2" destOrd="0" presId="urn:microsoft.com/office/officeart/2018/2/layout/IconCircleList"/>
    <dgm:cxn modelId="{52D66B6D-1EAC-4C34-9634-E28B54D5FC47}" type="presParOf" srcId="{E4427180-2499-417A-BBE5-8B664AF3020D}" destId="{0E2693AC-7209-4DFA-9E33-C8FEC42EB7F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049262-58D7-4BAE-A09F-4D92B12994A0}"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B03BFCA-2A7E-4CFF-BBF3-9FCE796F3F1B}">
      <dgm:prSet/>
      <dgm:spPr/>
      <dgm:t>
        <a:bodyPr/>
        <a:lstStyle/>
        <a:p>
          <a:pPr>
            <a:lnSpc>
              <a:spcPct val="100000"/>
            </a:lnSpc>
            <a:defRPr cap="all"/>
          </a:pPr>
          <a:r>
            <a:rPr lang="en-US"/>
            <a:t>Autonomous Driving</a:t>
          </a:r>
        </a:p>
      </dgm:t>
    </dgm:pt>
    <dgm:pt modelId="{E3F7BEF4-4BD1-4B4A-BA81-1C47608342D1}" type="parTrans" cxnId="{D01D9DBD-81F6-43ED-AFCB-B722850622A5}">
      <dgm:prSet/>
      <dgm:spPr/>
      <dgm:t>
        <a:bodyPr/>
        <a:lstStyle/>
        <a:p>
          <a:endParaRPr lang="en-US"/>
        </a:p>
      </dgm:t>
    </dgm:pt>
    <dgm:pt modelId="{6D55B055-71C4-46F8-8AC4-2E68D202905E}" type="sibTrans" cxnId="{D01D9DBD-81F6-43ED-AFCB-B722850622A5}">
      <dgm:prSet/>
      <dgm:spPr/>
      <dgm:t>
        <a:bodyPr/>
        <a:lstStyle/>
        <a:p>
          <a:endParaRPr lang="en-US"/>
        </a:p>
      </dgm:t>
    </dgm:pt>
    <dgm:pt modelId="{2B6A9197-4F5E-4431-8856-6E97AB41108C}">
      <dgm:prSet/>
      <dgm:spPr/>
      <dgm:t>
        <a:bodyPr/>
        <a:lstStyle/>
        <a:p>
          <a:pPr>
            <a:lnSpc>
              <a:spcPct val="100000"/>
            </a:lnSpc>
            <a:defRPr cap="all"/>
          </a:pPr>
          <a:r>
            <a:rPr lang="en-US"/>
            <a:t>Healthcare </a:t>
          </a:r>
        </a:p>
      </dgm:t>
    </dgm:pt>
    <dgm:pt modelId="{F69CB271-D37B-431D-9210-0461D3537DFB}" type="parTrans" cxnId="{A659EEC3-F1AB-4314-AF5C-C6F1C34DD7E3}">
      <dgm:prSet/>
      <dgm:spPr/>
      <dgm:t>
        <a:bodyPr/>
        <a:lstStyle/>
        <a:p>
          <a:endParaRPr lang="en-US"/>
        </a:p>
      </dgm:t>
    </dgm:pt>
    <dgm:pt modelId="{F9E55822-3C9C-4CE1-8942-B199B2FB4ECE}" type="sibTrans" cxnId="{A659EEC3-F1AB-4314-AF5C-C6F1C34DD7E3}">
      <dgm:prSet/>
      <dgm:spPr/>
      <dgm:t>
        <a:bodyPr/>
        <a:lstStyle/>
        <a:p>
          <a:endParaRPr lang="en-US"/>
        </a:p>
      </dgm:t>
    </dgm:pt>
    <dgm:pt modelId="{30310F18-5861-43E5-A515-81335F7303E2}">
      <dgm:prSet/>
      <dgm:spPr/>
      <dgm:t>
        <a:bodyPr/>
        <a:lstStyle/>
        <a:p>
          <a:pPr>
            <a:lnSpc>
              <a:spcPct val="100000"/>
            </a:lnSpc>
            <a:defRPr cap="all"/>
          </a:pPr>
          <a:r>
            <a:rPr lang="en-US"/>
            <a:t>Agriculture</a:t>
          </a:r>
        </a:p>
      </dgm:t>
    </dgm:pt>
    <dgm:pt modelId="{F5CCC10F-279E-4A1C-B27C-1808E1C3DFC7}" type="parTrans" cxnId="{52313894-F9B7-4340-BAB6-B1D5A2E0B4A2}">
      <dgm:prSet/>
      <dgm:spPr/>
      <dgm:t>
        <a:bodyPr/>
        <a:lstStyle/>
        <a:p>
          <a:endParaRPr lang="en-US"/>
        </a:p>
      </dgm:t>
    </dgm:pt>
    <dgm:pt modelId="{5E8A4C59-29FA-4753-9462-766CE57BADD9}" type="sibTrans" cxnId="{52313894-F9B7-4340-BAB6-B1D5A2E0B4A2}">
      <dgm:prSet/>
      <dgm:spPr/>
      <dgm:t>
        <a:bodyPr/>
        <a:lstStyle/>
        <a:p>
          <a:endParaRPr lang="en-US"/>
        </a:p>
      </dgm:t>
    </dgm:pt>
    <dgm:pt modelId="{8EF519F4-C594-47CC-AAC2-59255CDC04BD}">
      <dgm:prSet/>
      <dgm:spPr/>
      <dgm:t>
        <a:bodyPr/>
        <a:lstStyle/>
        <a:p>
          <a:pPr>
            <a:lnSpc>
              <a:spcPct val="100000"/>
            </a:lnSpc>
            <a:defRPr cap="all"/>
          </a:pPr>
          <a:r>
            <a:rPr lang="en-US"/>
            <a:t>Retail</a:t>
          </a:r>
        </a:p>
      </dgm:t>
    </dgm:pt>
    <dgm:pt modelId="{DA6A60DF-D7A7-4000-9C87-4AB39A2C2505}" type="parTrans" cxnId="{DF7B322A-6DB9-4601-B4F7-5F81380E1E27}">
      <dgm:prSet/>
      <dgm:spPr/>
      <dgm:t>
        <a:bodyPr/>
        <a:lstStyle/>
        <a:p>
          <a:endParaRPr lang="en-US"/>
        </a:p>
      </dgm:t>
    </dgm:pt>
    <dgm:pt modelId="{B6375F88-6AAC-42EC-8AB6-AD93900B846A}" type="sibTrans" cxnId="{DF7B322A-6DB9-4601-B4F7-5F81380E1E27}">
      <dgm:prSet/>
      <dgm:spPr/>
      <dgm:t>
        <a:bodyPr/>
        <a:lstStyle/>
        <a:p>
          <a:endParaRPr lang="en-US"/>
        </a:p>
      </dgm:t>
    </dgm:pt>
    <dgm:pt modelId="{03922298-4D45-4FA7-AFDA-C69A8FBB80DC}">
      <dgm:prSet/>
      <dgm:spPr/>
      <dgm:t>
        <a:bodyPr/>
        <a:lstStyle/>
        <a:p>
          <a:pPr>
            <a:lnSpc>
              <a:spcPct val="100000"/>
            </a:lnSpc>
            <a:defRPr cap="all"/>
          </a:pPr>
          <a:r>
            <a:rPr lang="en-US"/>
            <a:t>Manufacturing</a:t>
          </a:r>
        </a:p>
      </dgm:t>
    </dgm:pt>
    <dgm:pt modelId="{D5694935-037D-40D9-9AF4-C9D38D2ECE3C}" type="parTrans" cxnId="{7D2DCF86-95F5-437B-BCBA-37675F49D538}">
      <dgm:prSet/>
      <dgm:spPr/>
      <dgm:t>
        <a:bodyPr/>
        <a:lstStyle/>
        <a:p>
          <a:endParaRPr lang="en-US"/>
        </a:p>
      </dgm:t>
    </dgm:pt>
    <dgm:pt modelId="{3F8DCA99-7534-4C4C-94EB-24A1F0023A06}" type="sibTrans" cxnId="{7D2DCF86-95F5-437B-BCBA-37675F49D538}">
      <dgm:prSet/>
      <dgm:spPr/>
      <dgm:t>
        <a:bodyPr/>
        <a:lstStyle/>
        <a:p>
          <a:endParaRPr lang="en-US"/>
        </a:p>
      </dgm:t>
    </dgm:pt>
    <dgm:pt modelId="{1762B59C-16CB-4E15-BADF-9966658779FD}">
      <dgm:prSet/>
      <dgm:spPr/>
      <dgm:t>
        <a:bodyPr/>
        <a:lstStyle/>
        <a:p>
          <a:pPr>
            <a:lnSpc>
              <a:spcPct val="100000"/>
            </a:lnSpc>
            <a:defRPr cap="all"/>
          </a:pPr>
          <a:r>
            <a:rPr lang="en-US"/>
            <a:t>Document Automation</a:t>
          </a:r>
        </a:p>
      </dgm:t>
    </dgm:pt>
    <dgm:pt modelId="{3A1717C1-4E48-456F-ABF8-26174B0A7895}" type="parTrans" cxnId="{E67BD3DD-E872-48F9-A006-B6E594D209ED}">
      <dgm:prSet/>
      <dgm:spPr/>
      <dgm:t>
        <a:bodyPr/>
        <a:lstStyle/>
        <a:p>
          <a:endParaRPr lang="en-US"/>
        </a:p>
      </dgm:t>
    </dgm:pt>
    <dgm:pt modelId="{1C0690AD-D2AE-4E8F-B9A4-C27AC386375A}" type="sibTrans" cxnId="{E67BD3DD-E872-48F9-A006-B6E594D209ED}">
      <dgm:prSet/>
      <dgm:spPr/>
      <dgm:t>
        <a:bodyPr/>
        <a:lstStyle/>
        <a:p>
          <a:endParaRPr lang="en-US"/>
        </a:p>
      </dgm:t>
    </dgm:pt>
    <dgm:pt modelId="{E3312B1E-42D1-41BC-98BE-0FC1A699492E}" type="pres">
      <dgm:prSet presAssocID="{3C049262-58D7-4BAE-A09F-4D92B12994A0}" presName="root" presStyleCnt="0">
        <dgm:presLayoutVars>
          <dgm:dir/>
          <dgm:resizeHandles val="exact"/>
        </dgm:presLayoutVars>
      </dgm:prSet>
      <dgm:spPr/>
    </dgm:pt>
    <dgm:pt modelId="{468ACA17-A20E-46BA-A04A-8A27F4DD8E73}" type="pres">
      <dgm:prSet presAssocID="{8B03BFCA-2A7E-4CFF-BBF3-9FCE796F3F1B}" presName="compNode" presStyleCnt="0"/>
      <dgm:spPr/>
    </dgm:pt>
    <dgm:pt modelId="{69BA0D4F-E159-4440-8244-7EB45D82BC2A}" type="pres">
      <dgm:prSet presAssocID="{8B03BFCA-2A7E-4CFF-BBF3-9FCE796F3F1B}" presName="iconBgRect" presStyleLbl="bgShp" presStyleIdx="0" presStyleCnt="6"/>
      <dgm:spPr/>
    </dgm:pt>
    <dgm:pt modelId="{3A383E64-C8C5-46EC-BA39-BC69987E20A9}" type="pres">
      <dgm:prSet presAssocID="{8B03BFCA-2A7E-4CFF-BBF3-9FCE796F3F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490A2B87-1155-4A24-B82C-3DC421890CFF}" type="pres">
      <dgm:prSet presAssocID="{8B03BFCA-2A7E-4CFF-BBF3-9FCE796F3F1B}" presName="spaceRect" presStyleCnt="0"/>
      <dgm:spPr/>
    </dgm:pt>
    <dgm:pt modelId="{A1072894-8F89-45D1-8555-1C6865138B92}" type="pres">
      <dgm:prSet presAssocID="{8B03BFCA-2A7E-4CFF-BBF3-9FCE796F3F1B}" presName="textRect" presStyleLbl="revTx" presStyleIdx="0" presStyleCnt="6">
        <dgm:presLayoutVars>
          <dgm:chMax val="1"/>
          <dgm:chPref val="1"/>
        </dgm:presLayoutVars>
      </dgm:prSet>
      <dgm:spPr/>
    </dgm:pt>
    <dgm:pt modelId="{B39E58F1-DFBD-4E69-A01E-EFF06029B516}" type="pres">
      <dgm:prSet presAssocID="{6D55B055-71C4-46F8-8AC4-2E68D202905E}" presName="sibTrans" presStyleCnt="0"/>
      <dgm:spPr/>
    </dgm:pt>
    <dgm:pt modelId="{376E4D5D-5105-41B3-9506-262B809C5E7F}" type="pres">
      <dgm:prSet presAssocID="{30310F18-5861-43E5-A515-81335F7303E2}" presName="compNode" presStyleCnt="0"/>
      <dgm:spPr/>
    </dgm:pt>
    <dgm:pt modelId="{3C70D405-3E6A-4733-94C3-E0CEF13A90BA}" type="pres">
      <dgm:prSet presAssocID="{30310F18-5861-43E5-A515-81335F7303E2}" presName="iconBgRect" presStyleLbl="bgShp" presStyleIdx="1" presStyleCnt="6"/>
      <dgm:spPr/>
    </dgm:pt>
    <dgm:pt modelId="{D129B481-716F-4554-BCFD-0CD24C4B9A31}" type="pres">
      <dgm:prSet presAssocID="{30310F18-5861-43E5-A515-81335F7303E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850C26CB-18B0-4991-9FAC-8B9E8DF745ED}" type="pres">
      <dgm:prSet presAssocID="{30310F18-5861-43E5-A515-81335F7303E2}" presName="spaceRect" presStyleCnt="0"/>
      <dgm:spPr/>
    </dgm:pt>
    <dgm:pt modelId="{2D06656B-2917-4192-942B-BA5C0AC894C2}" type="pres">
      <dgm:prSet presAssocID="{30310F18-5861-43E5-A515-81335F7303E2}" presName="textRect" presStyleLbl="revTx" presStyleIdx="1" presStyleCnt="6">
        <dgm:presLayoutVars>
          <dgm:chMax val="1"/>
          <dgm:chPref val="1"/>
        </dgm:presLayoutVars>
      </dgm:prSet>
      <dgm:spPr/>
    </dgm:pt>
    <dgm:pt modelId="{E9E96C02-20C3-4586-8B01-875A771FEBA6}" type="pres">
      <dgm:prSet presAssocID="{5E8A4C59-29FA-4753-9462-766CE57BADD9}" presName="sibTrans" presStyleCnt="0"/>
      <dgm:spPr/>
    </dgm:pt>
    <dgm:pt modelId="{A804B427-20E4-4A70-BCDD-E0096483917B}" type="pres">
      <dgm:prSet presAssocID="{8EF519F4-C594-47CC-AAC2-59255CDC04BD}" presName="compNode" presStyleCnt="0"/>
      <dgm:spPr/>
    </dgm:pt>
    <dgm:pt modelId="{5D762E0F-FBB4-4D1C-B8C2-648429095B39}" type="pres">
      <dgm:prSet presAssocID="{8EF519F4-C594-47CC-AAC2-59255CDC04BD}" presName="iconBgRect" presStyleLbl="bgShp" presStyleIdx="2" presStyleCnt="6"/>
      <dgm:spPr/>
    </dgm:pt>
    <dgm:pt modelId="{CE360E04-9447-4854-A7FA-B811B29141C6}" type="pres">
      <dgm:prSet presAssocID="{8EF519F4-C594-47CC-AAC2-59255CDC04B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re"/>
        </a:ext>
      </dgm:extLst>
    </dgm:pt>
    <dgm:pt modelId="{3D73C5B8-C405-407A-B5F0-1621364B82E5}" type="pres">
      <dgm:prSet presAssocID="{8EF519F4-C594-47CC-AAC2-59255CDC04BD}" presName="spaceRect" presStyleCnt="0"/>
      <dgm:spPr/>
    </dgm:pt>
    <dgm:pt modelId="{CF4B638A-0B21-4FCD-9179-8C3D5E59A5E7}" type="pres">
      <dgm:prSet presAssocID="{8EF519F4-C594-47CC-AAC2-59255CDC04BD}" presName="textRect" presStyleLbl="revTx" presStyleIdx="2" presStyleCnt="6">
        <dgm:presLayoutVars>
          <dgm:chMax val="1"/>
          <dgm:chPref val="1"/>
        </dgm:presLayoutVars>
      </dgm:prSet>
      <dgm:spPr/>
    </dgm:pt>
    <dgm:pt modelId="{0EF2D070-B3AC-4905-923C-6BFE1358E120}" type="pres">
      <dgm:prSet presAssocID="{B6375F88-6AAC-42EC-8AB6-AD93900B846A}" presName="sibTrans" presStyleCnt="0"/>
      <dgm:spPr/>
    </dgm:pt>
    <dgm:pt modelId="{17883B57-AC26-4CBF-A5BB-5B1ABFD24A74}" type="pres">
      <dgm:prSet presAssocID="{03922298-4D45-4FA7-AFDA-C69A8FBB80DC}" presName="compNode" presStyleCnt="0"/>
      <dgm:spPr/>
    </dgm:pt>
    <dgm:pt modelId="{D6963684-B9D8-494B-BA50-BA58F3069A3A}" type="pres">
      <dgm:prSet presAssocID="{03922298-4D45-4FA7-AFDA-C69A8FBB80DC}" presName="iconBgRect" presStyleLbl="bgShp" presStyleIdx="3" presStyleCnt="6"/>
      <dgm:spPr/>
    </dgm:pt>
    <dgm:pt modelId="{32830E85-651B-4C9D-BC76-27C8BACEF0B9}" type="pres">
      <dgm:prSet presAssocID="{03922298-4D45-4FA7-AFDA-C69A8FBB80D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ctory"/>
        </a:ext>
      </dgm:extLst>
    </dgm:pt>
    <dgm:pt modelId="{60F757DB-FBA8-4755-B6DB-98166C6AB7C2}" type="pres">
      <dgm:prSet presAssocID="{03922298-4D45-4FA7-AFDA-C69A8FBB80DC}" presName="spaceRect" presStyleCnt="0"/>
      <dgm:spPr/>
    </dgm:pt>
    <dgm:pt modelId="{8CB31E85-F8E7-4997-A433-8E4C0C31F553}" type="pres">
      <dgm:prSet presAssocID="{03922298-4D45-4FA7-AFDA-C69A8FBB80DC}" presName="textRect" presStyleLbl="revTx" presStyleIdx="3" presStyleCnt="6">
        <dgm:presLayoutVars>
          <dgm:chMax val="1"/>
          <dgm:chPref val="1"/>
        </dgm:presLayoutVars>
      </dgm:prSet>
      <dgm:spPr/>
    </dgm:pt>
    <dgm:pt modelId="{F828A4B6-3000-44A1-A47F-00FB1F87EC93}" type="pres">
      <dgm:prSet presAssocID="{3F8DCA99-7534-4C4C-94EB-24A1F0023A06}" presName="sibTrans" presStyleCnt="0"/>
      <dgm:spPr/>
    </dgm:pt>
    <dgm:pt modelId="{62C95434-ED0B-41BD-8A18-D2F871110CC7}" type="pres">
      <dgm:prSet presAssocID="{1762B59C-16CB-4E15-BADF-9966658779FD}" presName="compNode" presStyleCnt="0"/>
      <dgm:spPr/>
    </dgm:pt>
    <dgm:pt modelId="{ADE0DA57-07E3-485E-9276-2B0BBBA4131A}" type="pres">
      <dgm:prSet presAssocID="{1762B59C-16CB-4E15-BADF-9966658779FD}" presName="iconBgRect" presStyleLbl="bgShp" presStyleIdx="4" presStyleCnt="6"/>
      <dgm:spPr/>
    </dgm:pt>
    <dgm:pt modelId="{0CC7F7F5-5953-43D1-9971-9354813691FD}" type="pres">
      <dgm:prSet presAssocID="{1762B59C-16CB-4E15-BADF-9966658779F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F1522066-02E2-4385-9985-40C471E8A04B}" type="pres">
      <dgm:prSet presAssocID="{1762B59C-16CB-4E15-BADF-9966658779FD}" presName="spaceRect" presStyleCnt="0"/>
      <dgm:spPr/>
    </dgm:pt>
    <dgm:pt modelId="{7BEC6DCD-4014-493D-92AF-7255B6BDA654}" type="pres">
      <dgm:prSet presAssocID="{1762B59C-16CB-4E15-BADF-9966658779FD}" presName="textRect" presStyleLbl="revTx" presStyleIdx="4" presStyleCnt="6">
        <dgm:presLayoutVars>
          <dgm:chMax val="1"/>
          <dgm:chPref val="1"/>
        </dgm:presLayoutVars>
      </dgm:prSet>
      <dgm:spPr/>
    </dgm:pt>
    <dgm:pt modelId="{1D534167-3D46-484E-BD8B-B3C76DC6633C}" type="pres">
      <dgm:prSet presAssocID="{1C0690AD-D2AE-4E8F-B9A4-C27AC386375A}" presName="sibTrans" presStyleCnt="0"/>
      <dgm:spPr/>
    </dgm:pt>
    <dgm:pt modelId="{599FDA1D-C642-4C06-8EAB-352C56AD0C8D}" type="pres">
      <dgm:prSet presAssocID="{2B6A9197-4F5E-4431-8856-6E97AB41108C}" presName="compNode" presStyleCnt="0"/>
      <dgm:spPr/>
    </dgm:pt>
    <dgm:pt modelId="{ADDD605A-B5EA-43BE-93DB-F12B10A7E291}" type="pres">
      <dgm:prSet presAssocID="{2B6A9197-4F5E-4431-8856-6E97AB41108C}" presName="iconBgRect" presStyleLbl="bgShp" presStyleIdx="5" presStyleCnt="6"/>
      <dgm:spPr/>
    </dgm:pt>
    <dgm:pt modelId="{2211695F-A31A-43EC-B405-91DBF87D9225}" type="pres">
      <dgm:prSet presAssocID="{2B6A9197-4F5E-4431-8856-6E97AB41108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edical"/>
        </a:ext>
      </dgm:extLst>
    </dgm:pt>
    <dgm:pt modelId="{A5613B23-6DCF-4793-B0BC-EA29A0F6F92C}" type="pres">
      <dgm:prSet presAssocID="{2B6A9197-4F5E-4431-8856-6E97AB41108C}" presName="spaceRect" presStyleCnt="0"/>
      <dgm:spPr/>
    </dgm:pt>
    <dgm:pt modelId="{B4A2D9AE-13B2-4A5C-8F1F-10A6EAA2879D}" type="pres">
      <dgm:prSet presAssocID="{2B6A9197-4F5E-4431-8856-6E97AB41108C}" presName="textRect" presStyleLbl="revTx" presStyleIdx="5" presStyleCnt="6">
        <dgm:presLayoutVars>
          <dgm:chMax val="1"/>
          <dgm:chPref val="1"/>
        </dgm:presLayoutVars>
      </dgm:prSet>
      <dgm:spPr/>
    </dgm:pt>
  </dgm:ptLst>
  <dgm:cxnLst>
    <dgm:cxn modelId="{54F9F127-B3D1-450C-99D6-3259260D10A9}" type="presOf" srcId="{30310F18-5861-43E5-A515-81335F7303E2}" destId="{2D06656B-2917-4192-942B-BA5C0AC894C2}" srcOrd="0" destOrd="0" presId="urn:microsoft.com/office/officeart/2018/5/layout/IconCircleLabelList"/>
    <dgm:cxn modelId="{DF7B322A-6DB9-4601-B4F7-5F81380E1E27}" srcId="{3C049262-58D7-4BAE-A09F-4D92B12994A0}" destId="{8EF519F4-C594-47CC-AAC2-59255CDC04BD}" srcOrd="2" destOrd="0" parTransId="{DA6A60DF-D7A7-4000-9C87-4AB39A2C2505}" sibTransId="{B6375F88-6AAC-42EC-8AB6-AD93900B846A}"/>
    <dgm:cxn modelId="{0C019C2C-3094-479D-9BB4-C79DA64C1070}" type="presOf" srcId="{1762B59C-16CB-4E15-BADF-9966658779FD}" destId="{7BEC6DCD-4014-493D-92AF-7255B6BDA654}" srcOrd="0" destOrd="0" presId="urn:microsoft.com/office/officeart/2018/5/layout/IconCircleLabelList"/>
    <dgm:cxn modelId="{4E0A9363-98CC-4F61-B6A8-8679C377FEBA}" type="presOf" srcId="{2B6A9197-4F5E-4431-8856-6E97AB41108C}" destId="{B4A2D9AE-13B2-4A5C-8F1F-10A6EAA2879D}" srcOrd="0" destOrd="0" presId="urn:microsoft.com/office/officeart/2018/5/layout/IconCircleLabelList"/>
    <dgm:cxn modelId="{BE52286B-3B64-472E-A75A-0F32E88CBFDD}" type="presOf" srcId="{3C049262-58D7-4BAE-A09F-4D92B12994A0}" destId="{E3312B1E-42D1-41BC-98BE-0FC1A699492E}" srcOrd="0" destOrd="0" presId="urn:microsoft.com/office/officeart/2018/5/layout/IconCircleLabelList"/>
    <dgm:cxn modelId="{3D853073-7A88-4FC5-9A09-A558A8ED47EA}" type="presOf" srcId="{8EF519F4-C594-47CC-AAC2-59255CDC04BD}" destId="{CF4B638A-0B21-4FCD-9179-8C3D5E59A5E7}" srcOrd="0" destOrd="0" presId="urn:microsoft.com/office/officeart/2018/5/layout/IconCircleLabelList"/>
    <dgm:cxn modelId="{7D2DCF86-95F5-437B-BCBA-37675F49D538}" srcId="{3C049262-58D7-4BAE-A09F-4D92B12994A0}" destId="{03922298-4D45-4FA7-AFDA-C69A8FBB80DC}" srcOrd="3" destOrd="0" parTransId="{D5694935-037D-40D9-9AF4-C9D38D2ECE3C}" sibTransId="{3F8DCA99-7534-4C4C-94EB-24A1F0023A06}"/>
    <dgm:cxn modelId="{C013BE89-B3E1-4D86-B456-E4DEC06BB083}" type="presOf" srcId="{8B03BFCA-2A7E-4CFF-BBF3-9FCE796F3F1B}" destId="{A1072894-8F89-45D1-8555-1C6865138B92}" srcOrd="0" destOrd="0" presId="urn:microsoft.com/office/officeart/2018/5/layout/IconCircleLabelList"/>
    <dgm:cxn modelId="{52313894-F9B7-4340-BAB6-B1D5A2E0B4A2}" srcId="{3C049262-58D7-4BAE-A09F-4D92B12994A0}" destId="{30310F18-5861-43E5-A515-81335F7303E2}" srcOrd="1" destOrd="0" parTransId="{F5CCC10F-279E-4A1C-B27C-1808E1C3DFC7}" sibTransId="{5E8A4C59-29FA-4753-9462-766CE57BADD9}"/>
    <dgm:cxn modelId="{D01D9DBD-81F6-43ED-AFCB-B722850622A5}" srcId="{3C049262-58D7-4BAE-A09F-4D92B12994A0}" destId="{8B03BFCA-2A7E-4CFF-BBF3-9FCE796F3F1B}" srcOrd="0" destOrd="0" parTransId="{E3F7BEF4-4BD1-4B4A-BA81-1C47608342D1}" sibTransId="{6D55B055-71C4-46F8-8AC4-2E68D202905E}"/>
    <dgm:cxn modelId="{A659EEC3-F1AB-4314-AF5C-C6F1C34DD7E3}" srcId="{3C049262-58D7-4BAE-A09F-4D92B12994A0}" destId="{2B6A9197-4F5E-4431-8856-6E97AB41108C}" srcOrd="5" destOrd="0" parTransId="{F69CB271-D37B-431D-9210-0461D3537DFB}" sibTransId="{F9E55822-3C9C-4CE1-8942-B199B2FB4ECE}"/>
    <dgm:cxn modelId="{17B9EEC3-0F5A-48CE-A629-51F185FE8CA2}" type="presOf" srcId="{03922298-4D45-4FA7-AFDA-C69A8FBB80DC}" destId="{8CB31E85-F8E7-4997-A433-8E4C0C31F553}" srcOrd="0" destOrd="0" presId="urn:microsoft.com/office/officeart/2018/5/layout/IconCircleLabelList"/>
    <dgm:cxn modelId="{E67BD3DD-E872-48F9-A006-B6E594D209ED}" srcId="{3C049262-58D7-4BAE-A09F-4D92B12994A0}" destId="{1762B59C-16CB-4E15-BADF-9966658779FD}" srcOrd="4" destOrd="0" parTransId="{3A1717C1-4E48-456F-ABF8-26174B0A7895}" sibTransId="{1C0690AD-D2AE-4E8F-B9A4-C27AC386375A}"/>
    <dgm:cxn modelId="{0D615406-B134-4FE7-A0DB-C4935B47FA19}" type="presParOf" srcId="{E3312B1E-42D1-41BC-98BE-0FC1A699492E}" destId="{468ACA17-A20E-46BA-A04A-8A27F4DD8E73}" srcOrd="0" destOrd="0" presId="urn:microsoft.com/office/officeart/2018/5/layout/IconCircleLabelList"/>
    <dgm:cxn modelId="{57F0D564-651C-4EDF-B216-DE2535D5EAF9}" type="presParOf" srcId="{468ACA17-A20E-46BA-A04A-8A27F4DD8E73}" destId="{69BA0D4F-E159-4440-8244-7EB45D82BC2A}" srcOrd="0" destOrd="0" presId="urn:microsoft.com/office/officeart/2018/5/layout/IconCircleLabelList"/>
    <dgm:cxn modelId="{880C4F5A-FB1D-466A-8A0F-F35D8134E7B0}" type="presParOf" srcId="{468ACA17-A20E-46BA-A04A-8A27F4DD8E73}" destId="{3A383E64-C8C5-46EC-BA39-BC69987E20A9}" srcOrd="1" destOrd="0" presId="urn:microsoft.com/office/officeart/2018/5/layout/IconCircleLabelList"/>
    <dgm:cxn modelId="{AD406CED-73CB-424A-8BE0-845BAFF72329}" type="presParOf" srcId="{468ACA17-A20E-46BA-A04A-8A27F4DD8E73}" destId="{490A2B87-1155-4A24-B82C-3DC421890CFF}" srcOrd="2" destOrd="0" presId="urn:microsoft.com/office/officeart/2018/5/layout/IconCircleLabelList"/>
    <dgm:cxn modelId="{D1D2BF22-848E-4C1F-9E16-E67C6AD62C19}" type="presParOf" srcId="{468ACA17-A20E-46BA-A04A-8A27F4DD8E73}" destId="{A1072894-8F89-45D1-8555-1C6865138B92}" srcOrd="3" destOrd="0" presId="urn:microsoft.com/office/officeart/2018/5/layout/IconCircleLabelList"/>
    <dgm:cxn modelId="{6CF276F6-6A5E-488C-9021-209C0DF11C57}" type="presParOf" srcId="{E3312B1E-42D1-41BC-98BE-0FC1A699492E}" destId="{B39E58F1-DFBD-4E69-A01E-EFF06029B516}" srcOrd="1" destOrd="0" presId="urn:microsoft.com/office/officeart/2018/5/layout/IconCircleLabelList"/>
    <dgm:cxn modelId="{EAFE1DFC-28C6-4339-9822-B1488E86C428}" type="presParOf" srcId="{E3312B1E-42D1-41BC-98BE-0FC1A699492E}" destId="{376E4D5D-5105-41B3-9506-262B809C5E7F}" srcOrd="2" destOrd="0" presId="urn:microsoft.com/office/officeart/2018/5/layout/IconCircleLabelList"/>
    <dgm:cxn modelId="{BB8F078D-37BA-4D9F-9B6C-203469FB0C85}" type="presParOf" srcId="{376E4D5D-5105-41B3-9506-262B809C5E7F}" destId="{3C70D405-3E6A-4733-94C3-E0CEF13A90BA}" srcOrd="0" destOrd="0" presId="urn:microsoft.com/office/officeart/2018/5/layout/IconCircleLabelList"/>
    <dgm:cxn modelId="{A65527E0-5072-48F6-8F46-CDB235CCDCBF}" type="presParOf" srcId="{376E4D5D-5105-41B3-9506-262B809C5E7F}" destId="{D129B481-716F-4554-BCFD-0CD24C4B9A31}" srcOrd="1" destOrd="0" presId="urn:microsoft.com/office/officeart/2018/5/layout/IconCircleLabelList"/>
    <dgm:cxn modelId="{993A811F-DE77-4D2A-B2B6-9A7D6EE63BAF}" type="presParOf" srcId="{376E4D5D-5105-41B3-9506-262B809C5E7F}" destId="{850C26CB-18B0-4991-9FAC-8B9E8DF745ED}" srcOrd="2" destOrd="0" presId="urn:microsoft.com/office/officeart/2018/5/layout/IconCircleLabelList"/>
    <dgm:cxn modelId="{4DFDB0B6-4B7F-4A78-992E-ABB70338732C}" type="presParOf" srcId="{376E4D5D-5105-41B3-9506-262B809C5E7F}" destId="{2D06656B-2917-4192-942B-BA5C0AC894C2}" srcOrd="3" destOrd="0" presId="urn:microsoft.com/office/officeart/2018/5/layout/IconCircleLabelList"/>
    <dgm:cxn modelId="{594F909E-8FBD-4B37-83C3-743D7B2CAFDE}" type="presParOf" srcId="{E3312B1E-42D1-41BC-98BE-0FC1A699492E}" destId="{E9E96C02-20C3-4586-8B01-875A771FEBA6}" srcOrd="3" destOrd="0" presId="urn:microsoft.com/office/officeart/2018/5/layout/IconCircleLabelList"/>
    <dgm:cxn modelId="{20D1886B-E73F-4E93-B665-294635AE1AAC}" type="presParOf" srcId="{E3312B1E-42D1-41BC-98BE-0FC1A699492E}" destId="{A804B427-20E4-4A70-BCDD-E0096483917B}" srcOrd="4" destOrd="0" presId="urn:microsoft.com/office/officeart/2018/5/layout/IconCircleLabelList"/>
    <dgm:cxn modelId="{3FC78E7D-3CC1-4513-93B9-3A2902760F01}" type="presParOf" srcId="{A804B427-20E4-4A70-BCDD-E0096483917B}" destId="{5D762E0F-FBB4-4D1C-B8C2-648429095B39}" srcOrd="0" destOrd="0" presId="urn:microsoft.com/office/officeart/2018/5/layout/IconCircleLabelList"/>
    <dgm:cxn modelId="{5FA60AD8-6566-4DAF-8797-5E9C19B188E4}" type="presParOf" srcId="{A804B427-20E4-4A70-BCDD-E0096483917B}" destId="{CE360E04-9447-4854-A7FA-B811B29141C6}" srcOrd="1" destOrd="0" presId="urn:microsoft.com/office/officeart/2018/5/layout/IconCircleLabelList"/>
    <dgm:cxn modelId="{4DA1E551-A0CE-485E-B4CA-D29AD1435F2B}" type="presParOf" srcId="{A804B427-20E4-4A70-BCDD-E0096483917B}" destId="{3D73C5B8-C405-407A-B5F0-1621364B82E5}" srcOrd="2" destOrd="0" presId="urn:microsoft.com/office/officeart/2018/5/layout/IconCircleLabelList"/>
    <dgm:cxn modelId="{5BBEEFDC-FD23-41BE-A675-7B5FBC3411A5}" type="presParOf" srcId="{A804B427-20E4-4A70-BCDD-E0096483917B}" destId="{CF4B638A-0B21-4FCD-9179-8C3D5E59A5E7}" srcOrd="3" destOrd="0" presId="urn:microsoft.com/office/officeart/2018/5/layout/IconCircleLabelList"/>
    <dgm:cxn modelId="{BECCFD8A-5590-43C8-8FD4-9D2F35BFC9BB}" type="presParOf" srcId="{E3312B1E-42D1-41BC-98BE-0FC1A699492E}" destId="{0EF2D070-B3AC-4905-923C-6BFE1358E120}" srcOrd="5" destOrd="0" presId="urn:microsoft.com/office/officeart/2018/5/layout/IconCircleLabelList"/>
    <dgm:cxn modelId="{C21B3ABF-DD6E-4F33-9FD0-5C1069FB56F5}" type="presParOf" srcId="{E3312B1E-42D1-41BC-98BE-0FC1A699492E}" destId="{17883B57-AC26-4CBF-A5BB-5B1ABFD24A74}" srcOrd="6" destOrd="0" presId="urn:microsoft.com/office/officeart/2018/5/layout/IconCircleLabelList"/>
    <dgm:cxn modelId="{13499CFF-132E-437C-971B-7BD83E517B27}" type="presParOf" srcId="{17883B57-AC26-4CBF-A5BB-5B1ABFD24A74}" destId="{D6963684-B9D8-494B-BA50-BA58F3069A3A}" srcOrd="0" destOrd="0" presId="urn:microsoft.com/office/officeart/2018/5/layout/IconCircleLabelList"/>
    <dgm:cxn modelId="{F7A047DE-7CB9-4128-A74C-5618AAD9FF66}" type="presParOf" srcId="{17883B57-AC26-4CBF-A5BB-5B1ABFD24A74}" destId="{32830E85-651B-4C9D-BC76-27C8BACEF0B9}" srcOrd="1" destOrd="0" presId="urn:microsoft.com/office/officeart/2018/5/layout/IconCircleLabelList"/>
    <dgm:cxn modelId="{059B00DC-260E-4ED8-BD03-FD313413C309}" type="presParOf" srcId="{17883B57-AC26-4CBF-A5BB-5B1ABFD24A74}" destId="{60F757DB-FBA8-4755-B6DB-98166C6AB7C2}" srcOrd="2" destOrd="0" presId="urn:microsoft.com/office/officeart/2018/5/layout/IconCircleLabelList"/>
    <dgm:cxn modelId="{46B5A1B2-9F72-45AA-AD3E-6DE759B29148}" type="presParOf" srcId="{17883B57-AC26-4CBF-A5BB-5B1ABFD24A74}" destId="{8CB31E85-F8E7-4997-A433-8E4C0C31F553}" srcOrd="3" destOrd="0" presId="urn:microsoft.com/office/officeart/2018/5/layout/IconCircleLabelList"/>
    <dgm:cxn modelId="{D501C272-1730-4D8F-BB4F-BF844F94359D}" type="presParOf" srcId="{E3312B1E-42D1-41BC-98BE-0FC1A699492E}" destId="{F828A4B6-3000-44A1-A47F-00FB1F87EC93}" srcOrd="7" destOrd="0" presId="urn:microsoft.com/office/officeart/2018/5/layout/IconCircleLabelList"/>
    <dgm:cxn modelId="{1830A3DD-CA5D-4265-B317-E39BCB84F9A3}" type="presParOf" srcId="{E3312B1E-42D1-41BC-98BE-0FC1A699492E}" destId="{62C95434-ED0B-41BD-8A18-D2F871110CC7}" srcOrd="8" destOrd="0" presId="urn:microsoft.com/office/officeart/2018/5/layout/IconCircleLabelList"/>
    <dgm:cxn modelId="{A668E404-48E2-4FD0-AE7F-3BA496C6508E}" type="presParOf" srcId="{62C95434-ED0B-41BD-8A18-D2F871110CC7}" destId="{ADE0DA57-07E3-485E-9276-2B0BBBA4131A}" srcOrd="0" destOrd="0" presId="urn:microsoft.com/office/officeart/2018/5/layout/IconCircleLabelList"/>
    <dgm:cxn modelId="{A6EF3E7E-F096-4085-AD55-970EC59294BF}" type="presParOf" srcId="{62C95434-ED0B-41BD-8A18-D2F871110CC7}" destId="{0CC7F7F5-5953-43D1-9971-9354813691FD}" srcOrd="1" destOrd="0" presId="urn:microsoft.com/office/officeart/2018/5/layout/IconCircleLabelList"/>
    <dgm:cxn modelId="{5A26DBBC-DB7F-4439-8045-BC91961498D4}" type="presParOf" srcId="{62C95434-ED0B-41BD-8A18-D2F871110CC7}" destId="{F1522066-02E2-4385-9985-40C471E8A04B}" srcOrd="2" destOrd="0" presId="urn:microsoft.com/office/officeart/2018/5/layout/IconCircleLabelList"/>
    <dgm:cxn modelId="{5A1E69AC-48FC-4D60-ACBC-84AAE0EA95DC}" type="presParOf" srcId="{62C95434-ED0B-41BD-8A18-D2F871110CC7}" destId="{7BEC6DCD-4014-493D-92AF-7255B6BDA654}" srcOrd="3" destOrd="0" presId="urn:microsoft.com/office/officeart/2018/5/layout/IconCircleLabelList"/>
    <dgm:cxn modelId="{A25413D0-8C5B-4FA8-991A-CFA42E784C3D}" type="presParOf" srcId="{E3312B1E-42D1-41BC-98BE-0FC1A699492E}" destId="{1D534167-3D46-484E-BD8B-B3C76DC6633C}" srcOrd="9" destOrd="0" presId="urn:microsoft.com/office/officeart/2018/5/layout/IconCircleLabelList"/>
    <dgm:cxn modelId="{88410F44-AAC7-4E5F-9747-CB9ADFD2EA00}" type="presParOf" srcId="{E3312B1E-42D1-41BC-98BE-0FC1A699492E}" destId="{599FDA1D-C642-4C06-8EAB-352C56AD0C8D}" srcOrd="10" destOrd="0" presId="urn:microsoft.com/office/officeart/2018/5/layout/IconCircleLabelList"/>
    <dgm:cxn modelId="{0D8ACD6E-4883-4570-A4AE-D36C648FFACA}" type="presParOf" srcId="{599FDA1D-C642-4C06-8EAB-352C56AD0C8D}" destId="{ADDD605A-B5EA-43BE-93DB-F12B10A7E291}" srcOrd="0" destOrd="0" presId="urn:microsoft.com/office/officeart/2018/5/layout/IconCircleLabelList"/>
    <dgm:cxn modelId="{F0A280D4-0E7E-465C-8308-B6532A6189AF}" type="presParOf" srcId="{599FDA1D-C642-4C06-8EAB-352C56AD0C8D}" destId="{2211695F-A31A-43EC-B405-91DBF87D9225}" srcOrd="1" destOrd="0" presId="urn:microsoft.com/office/officeart/2018/5/layout/IconCircleLabelList"/>
    <dgm:cxn modelId="{5A1BDE98-16DA-4DFF-8467-B28A0A9B0A88}" type="presParOf" srcId="{599FDA1D-C642-4C06-8EAB-352C56AD0C8D}" destId="{A5613B23-6DCF-4793-B0BC-EA29A0F6F92C}" srcOrd="2" destOrd="0" presId="urn:microsoft.com/office/officeart/2018/5/layout/IconCircleLabelList"/>
    <dgm:cxn modelId="{FF9E5419-05F7-49B0-85D3-642FD1A16E92}" type="presParOf" srcId="{599FDA1D-C642-4C06-8EAB-352C56AD0C8D}" destId="{B4A2D9AE-13B2-4A5C-8F1F-10A6EAA2879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79FC8F-D63D-4C7B-B449-78068B1C3C6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2027910-4697-4D4A-9673-3A9754724B53}">
      <dgm:prSet/>
      <dgm:spPr/>
      <dgm:t>
        <a:bodyPr/>
        <a:lstStyle/>
        <a:p>
          <a:pPr>
            <a:lnSpc>
              <a:spcPct val="100000"/>
            </a:lnSpc>
          </a:pPr>
          <a:r>
            <a:rPr lang="en-US" dirty="0"/>
            <a:t>Dynamic Pricing</a:t>
          </a:r>
        </a:p>
      </dgm:t>
    </dgm:pt>
    <dgm:pt modelId="{64BE8D13-C20A-4FA7-99D8-173B53AABC82}" type="parTrans" cxnId="{0DCFCE85-A05B-463A-AF2B-E1CDB78A40D7}">
      <dgm:prSet/>
      <dgm:spPr/>
      <dgm:t>
        <a:bodyPr/>
        <a:lstStyle/>
        <a:p>
          <a:endParaRPr lang="en-US"/>
        </a:p>
      </dgm:t>
    </dgm:pt>
    <dgm:pt modelId="{3090FC42-6DCB-4397-AEFC-DDBCE2DE51EE}" type="sibTrans" cxnId="{0DCFCE85-A05B-463A-AF2B-E1CDB78A40D7}">
      <dgm:prSet/>
      <dgm:spPr/>
      <dgm:t>
        <a:bodyPr/>
        <a:lstStyle/>
        <a:p>
          <a:endParaRPr lang="en-US"/>
        </a:p>
      </dgm:t>
    </dgm:pt>
    <dgm:pt modelId="{28CACF89-E86C-41A5-8E25-D3B397C2EB85}">
      <dgm:prSet/>
      <dgm:spPr/>
      <dgm:t>
        <a:bodyPr/>
        <a:lstStyle/>
        <a:p>
          <a:pPr>
            <a:lnSpc>
              <a:spcPct val="100000"/>
            </a:lnSpc>
          </a:pPr>
          <a:r>
            <a:rPr lang="en-US"/>
            <a:t>Optimize pricing strategies by continuously learning from customer interactions.</a:t>
          </a:r>
        </a:p>
      </dgm:t>
    </dgm:pt>
    <dgm:pt modelId="{6BCA90A0-D930-44F0-90B3-C94F8E43DB8A}" type="parTrans" cxnId="{DB22A963-5092-478F-BA0E-9BF021917BB2}">
      <dgm:prSet/>
      <dgm:spPr/>
      <dgm:t>
        <a:bodyPr/>
        <a:lstStyle/>
        <a:p>
          <a:endParaRPr lang="en-US"/>
        </a:p>
      </dgm:t>
    </dgm:pt>
    <dgm:pt modelId="{13776B56-6E29-4910-B997-61CBED3E1828}" type="sibTrans" cxnId="{DB22A963-5092-478F-BA0E-9BF021917BB2}">
      <dgm:prSet/>
      <dgm:spPr/>
      <dgm:t>
        <a:bodyPr/>
        <a:lstStyle/>
        <a:p>
          <a:endParaRPr lang="en-US"/>
        </a:p>
      </dgm:t>
    </dgm:pt>
    <dgm:pt modelId="{1F955ACD-52C0-44D1-AA7E-7CCFC911ED52}">
      <dgm:prSet/>
      <dgm:spPr/>
      <dgm:t>
        <a:bodyPr/>
        <a:lstStyle/>
        <a:p>
          <a:pPr>
            <a:lnSpc>
              <a:spcPct val="100000"/>
            </a:lnSpc>
          </a:pPr>
          <a:r>
            <a:rPr lang="en-US" dirty="0"/>
            <a:t>Supply Chain Management </a:t>
          </a:r>
        </a:p>
      </dgm:t>
    </dgm:pt>
    <dgm:pt modelId="{01BE4075-7B89-4895-A9E5-B3A51C6B5D71}" type="parTrans" cxnId="{DC11C890-180C-4F13-AC6A-9B2791BB6A2F}">
      <dgm:prSet/>
      <dgm:spPr/>
      <dgm:t>
        <a:bodyPr/>
        <a:lstStyle/>
        <a:p>
          <a:endParaRPr lang="en-US"/>
        </a:p>
      </dgm:t>
    </dgm:pt>
    <dgm:pt modelId="{0E95E758-EE52-4BD9-AF2C-91449F5636D2}" type="sibTrans" cxnId="{DC11C890-180C-4F13-AC6A-9B2791BB6A2F}">
      <dgm:prSet/>
      <dgm:spPr/>
      <dgm:t>
        <a:bodyPr/>
        <a:lstStyle/>
        <a:p>
          <a:endParaRPr lang="en-US"/>
        </a:p>
      </dgm:t>
    </dgm:pt>
    <dgm:pt modelId="{89D282DC-DFF6-4794-AD4A-9DE0C476BDAA}">
      <dgm:prSet/>
      <dgm:spPr/>
      <dgm:t>
        <a:bodyPr/>
        <a:lstStyle/>
        <a:p>
          <a:pPr>
            <a:lnSpc>
              <a:spcPct val="100000"/>
            </a:lnSpc>
          </a:pPr>
          <a:r>
            <a:rPr lang="en-US"/>
            <a:t>Make real-time decisions to balance inventory, demand, and logistics.</a:t>
          </a:r>
        </a:p>
      </dgm:t>
    </dgm:pt>
    <dgm:pt modelId="{A6C70915-0D3E-4D79-A626-2461FEECA98A}" type="parTrans" cxnId="{9E2217A1-6C4A-4660-BA9F-8BB84175B954}">
      <dgm:prSet/>
      <dgm:spPr/>
      <dgm:t>
        <a:bodyPr/>
        <a:lstStyle/>
        <a:p>
          <a:endParaRPr lang="en-US"/>
        </a:p>
      </dgm:t>
    </dgm:pt>
    <dgm:pt modelId="{3CE1BCCE-9D15-4213-87C2-8F39D1D80D90}" type="sibTrans" cxnId="{9E2217A1-6C4A-4660-BA9F-8BB84175B954}">
      <dgm:prSet/>
      <dgm:spPr/>
      <dgm:t>
        <a:bodyPr/>
        <a:lstStyle/>
        <a:p>
          <a:endParaRPr lang="en-US"/>
        </a:p>
      </dgm:t>
    </dgm:pt>
    <dgm:pt modelId="{FAF5ED3F-9333-4951-843F-A6FD8CD5E8D2}">
      <dgm:prSet/>
      <dgm:spPr/>
      <dgm:t>
        <a:bodyPr/>
        <a:lstStyle/>
        <a:p>
          <a:pPr>
            <a:lnSpc>
              <a:spcPct val="100000"/>
            </a:lnSpc>
          </a:pPr>
          <a:r>
            <a:rPr lang="en-US" dirty="0"/>
            <a:t>Automated Trading Systems </a:t>
          </a:r>
        </a:p>
      </dgm:t>
    </dgm:pt>
    <dgm:pt modelId="{346C1BAB-0AB3-43A6-ABD7-7DEB52509670}" type="parTrans" cxnId="{3415B21C-081E-486E-A245-3A930023453B}">
      <dgm:prSet/>
      <dgm:spPr/>
      <dgm:t>
        <a:bodyPr/>
        <a:lstStyle/>
        <a:p>
          <a:endParaRPr lang="en-US"/>
        </a:p>
      </dgm:t>
    </dgm:pt>
    <dgm:pt modelId="{C437C5E2-F2FF-4B18-A81A-EF4C62A9C10E}" type="sibTrans" cxnId="{3415B21C-081E-486E-A245-3A930023453B}">
      <dgm:prSet/>
      <dgm:spPr/>
      <dgm:t>
        <a:bodyPr/>
        <a:lstStyle/>
        <a:p>
          <a:endParaRPr lang="en-US"/>
        </a:p>
      </dgm:t>
    </dgm:pt>
    <dgm:pt modelId="{545D9E85-CB48-4C83-B285-3A0B77F315A1}">
      <dgm:prSet/>
      <dgm:spPr/>
      <dgm:t>
        <a:bodyPr/>
        <a:lstStyle/>
        <a:p>
          <a:pPr>
            <a:lnSpc>
              <a:spcPct val="100000"/>
            </a:lnSpc>
          </a:pPr>
          <a:r>
            <a:rPr lang="en-US"/>
            <a:t>Adapt strategies in fast-moving financial markets to maximize returns.</a:t>
          </a:r>
        </a:p>
      </dgm:t>
    </dgm:pt>
    <dgm:pt modelId="{CCEE85B9-D7B1-4A7D-9F36-927C1A0ED72D}" type="parTrans" cxnId="{593F4294-66F7-4200-A919-4C8DC28C8923}">
      <dgm:prSet/>
      <dgm:spPr/>
      <dgm:t>
        <a:bodyPr/>
        <a:lstStyle/>
        <a:p>
          <a:endParaRPr lang="en-US"/>
        </a:p>
      </dgm:t>
    </dgm:pt>
    <dgm:pt modelId="{0E18B61F-90CB-4B15-84C5-ECDFACAF4455}" type="sibTrans" cxnId="{593F4294-66F7-4200-A919-4C8DC28C8923}">
      <dgm:prSet/>
      <dgm:spPr/>
      <dgm:t>
        <a:bodyPr/>
        <a:lstStyle/>
        <a:p>
          <a:endParaRPr lang="en-US"/>
        </a:p>
      </dgm:t>
    </dgm:pt>
    <dgm:pt modelId="{A0E238FF-9535-4749-A366-F50FD5DDBDA4}">
      <dgm:prSet/>
      <dgm:spPr/>
      <dgm:t>
        <a:bodyPr/>
        <a:lstStyle/>
        <a:p>
          <a:pPr>
            <a:lnSpc>
              <a:spcPct val="100000"/>
            </a:lnSpc>
          </a:pPr>
          <a:r>
            <a:rPr lang="en-US" dirty="0"/>
            <a:t>Personalized Marketing </a:t>
          </a:r>
        </a:p>
      </dgm:t>
    </dgm:pt>
    <dgm:pt modelId="{7D1DB2B6-673A-481C-928C-69CBBF5D9E0C}" type="parTrans" cxnId="{9A723A72-124C-49BE-8913-7263D9CD9A43}">
      <dgm:prSet/>
      <dgm:spPr/>
      <dgm:t>
        <a:bodyPr/>
        <a:lstStyle/>
        <a:p>
          <a:endParaRPr lang="en-US"/>
        </a:p>
      </dgm:t>
    </dgm:pt>
    <dgm:pt modelId="{C8169DE5-5AA6-45DC-942A-EBAD6DA92DCD}" type="sibTrans" cxnId="{9A723A72-124C-49BE-8913-7263D9CD9A43}">
      <dgm:prSet/>
      <dgm:spPr/>
      <dgm:t>
        <a:bodyPr/>
        <a:lstStyle/>
        <a:p>
          <a:endParaRPr lang="en-US"/>
        </a:p>
      </dgm:t>
    </dgm:pt>
    <dgm:pt modelId="{6CB25DD9-7405-4225-8534-62A95623F3AC}">
      <dgm:prSet/>
      <dgm:spPr/>
      <dgm:t>
        <a:bodyPr/>
        <a:lstStyle/>
        <a:p>
          <a:pPr>
            <a:lnSpc>
              <a:spcPct val="100000"/>
            </a:lnSpc>
          </a:pPr>
          <a:r>
            <a:rPr lang="en-US"/>
            <a:t>Improve recommendations and customer engagement based on real-time feedback.</a:t>
          </a:r>
        </a:p>
      </dgm:t>
    </dgm:pt>
    <dgm:pt modelId="{2692C6B6-6AD9-4725-B855-B071FEC132C0}" type="parTrans" cxnId="{DE00D9B0-E459-41CE-872E-98DCA3A7C0A1}">
      <dgm:prSet/>
      <dgm:spPr/>
      <dgm:t>
        <a:bodyPr/>
        <a:lstStyle/>
        <a:p>
          <a:endParaRPr lang="en-US"/>
        </a:p>
      </dgm:t>
    </dgm:pt>
    <dgm:pt modelId="{D1E39E15-CAB3-4BF7-B96E-B236B829DB5D}" type="sibTrans" cxnId="{DE00D9B0-E459-41CE-872E-98DCA3A7C0A1}">
      <dgm:prSet/>
      <dgm:spPr/>
      <dgm:t>
        <a:bodyPr/>
        <a:lstStyle/>
        <a:p>
          <a:endParaRPr lang="en-US"/>
        </a:p>
      </dgm:t>
    </dgm:pt>
    <dgm:pt modelId="{E4AEABD5-316A-4F2C-AC17-3CF96F3E5250}">
      <dgm:prSet/>
      <dgm:spPr/>
      <dgm:t>
        <a:bodyPr/>
        <a:lstStyle/>
        <a:p>
          <a:pPr>
            <a:lnSpc>
              <a:spcPct val="100000"/>
            </a:lnSpc>
          </a:pPr>
          <a:r>
            <a:rPr lang="en-US" dirty="0"/>
            <a:t>Robotics </a:t>
          </a:r>
        </a:p>
      </dgm:t>
    </dgm:pt>
    <dgm:pt modelId="{90FAEF5B-1A6E-4E49-AE6E-AA3DA3A85C26}" type="parTrans" cxnId="{B10B1D4B-B8EB-4DA7-A364-9F9FA6FF94A3}">
      <dgm:prSet/>
      <dgm:spPr/>
      <dgm:t>
        <a:bodyPr/>
        <a:lstStyle/>
        <a:p>
          <a:endParaRPr lang="en-US"/>
        </a:p>
      </dgm:t>
    </dgm:pt>
    <dgm:pt modelId="{EB59BBA3-1E32-49C8-9134-F300FF33FE1B}" type="sibTrans" cxnId="{B10B1D4B-B8EB-4DA7-A364-9F9FA6FF94A3}">
      <dgm:prSet/>
      <dgm:spPr/>
      <dgm:t>
        <a:bodyPr/>
        <a:lstStyle/>
        <a:p>
          <a:endParaRPr lang="en-US"/>
        </a:p>
      </dgm:t>
    </dgm:pt>
    <dgm:pt modelId="{8190527A-11A6-455C-8147-BD61FEE7509F}">
      <dgm:prSet/>
      <dgm:spPr/>
      <dgm:t>
        <a:bodyPr/>
        <a:lstStyle/>
        <a:p>
          <a:pPr>
            <a:lnSpc>
              <a:spcPct val="100000"/>
            </a:lnSpc>
          </a:pPr>
          <a:r>
            <a:rPr lang="en-US"/>
            <a:t>Enhance robotic operations in manufacturing and warehousing through continuous learning.</a:t>
          </a:r>
        </a:p>
      </dgm:t>
    </dgm:pt>
    <dgm:pt modelId="{D6E54611-2824-4C28-8366-B639F5A8A586}" type="parTrans" cxnId="{15AE70A2-CB8E-4B01-A56F-E4056021E1D1}">
      <dgm:prSet/>
      <dgm:spPr/>
      <dgm:t>
        <a:bodyPr/>
        <a:lstStyle/>
        <a:p>
          <a:endParaRPr lang="en-US"/>
        </a:p>
      </dgm:t>
    </dgm:pt>
    <dgm:pt modelId="{959BAB8A-C21B-449B-828B-3B17C15826DE}" type="sibTrans" cxnId="{15AE70A2-CB8E-4B01-A56F-E4056021E1D1}">
      <dgm:prSet/>
      <dgm:spPr/>
      <dgm:t>
        <a:bodyPr/>
        <a:lstStyle/>
        <a:p>
          <a:endParaRPr lang="en-US"/>
        </a:p>
      </dgm:t>
    </dgm:pt>
    <dgm:pt modelId="{1A968903-BC43-49EC-A91C-FE4680878D02}">
      <dgm:prSet/>
      <dgm:spPr/>
      <dgm:t>
        <a:bodyPr/>
        <a:lstStyle/>
        <a:p>
          <a:pPr>
            <a:lnSpc>
              <a:spcPct val="100000"/>
            </a:lnSpc>
          </a:pPr>
          <a:r>
            <a:rPr lang="en-US" dirty="0"/>
            <a:t>Autonomous Systems </a:t>
          </a:r>
        </a:p>
      </dgm:t>
    </dgm:pt>
    <dgm:pt modelId="{7A4BDDFF-C93F-4A9B-9272-432A382B712D}" type="parTrans" cxnId="{A31642A2-3672-40CB-8312-111967BF35BC}">
      <dgm:prSet/>
      <dgm:spPr/>
      <dgm:t>
        <a:bodyPr/>
        <a:lstStyle/>
        <a:p>
          <a:endParaRPr lang="en-US"/>
        </a:p>
      </dgm:t>
    </dgm:pt>
    <dgm:pt modelId="{A02E8361-8EBC-4041-9593-15C77CB024DD}" type="sibTrans" cxnId="{A31642A2-3672-40CB-8312-111967BF35BC}">
      <dgm:prSet/>
      <dgm:spPr/>
      <dgm:t>
        <a:bodyPr/>
        <a:lstStyle/>
        <a:p>
          <a:endParaRPr lang="en-US"/>
        </a:p>
      </dgm:t>
    </dgm:pt>
    <dgm:pt modelId="{8DE847CE-83C8-4833-9488-3F9B2A0A1362}">
      <dgm:prSet/>
      <dgm:spPr/>
      <dgm:t>
        <a:bodyPr/>
        <a:lstStyle/>
        <a:p>
          <a:pPr>
            <a:lnSpc>
              <a:spcPct val="100000"/>
            </a:lnSpc>
          </a:pPr>
          <a:r>
            <a:rPr lang="en-US"/>
            <a:t>Power autonomous vehicles and drones with adaptive learning for navigation and decision-making.</a:t>
          </a:r>
        </a:p>
      </dgm:t>
    </dgm:pt>
    <dgm:pt modelId="{3338303B-8458-42B6-9E9B-2F2ACB550836}" type="parTrans" cxnId="{A1E94DE0-EEC8-487D-8679-0F3D6B4D5992}">
      <dgm:prSet/>
      <dgm:spPr/>
      <dgm:t>
        <a:bodyPr/>
        <a:lstStyle/>
        <a:p>
          <a:endParaRPr lang="en-US"/>
        </a:p>
      </dgm:t>
    </dgm:pt>
    <dgm:pt modelId="{06A15EA6-A952-4E7D-B7CB-E0381A5D0FA4}" type="sibTrans" cxnId="{A1E94DE0-EEC8-487D-8679-0F3D6B4D5992}">
      <dgm:prSet/>
      <dgm:spPr/>
      <dgm:t>
        <a:bodyPr/>
        <a:lstStyle/>
        <a:p>
          <a:endParaRPr lang="en-US"/>
        </a:p>
      </dgm:t>
    </dgm:pt>
    <dgm:pt modelId="{9F6B0903-8F57-4AC6-ABE1-3D4DB5C4FCA1}" type="pres">
      <dgm:prSet presAssocID="{9079FC8F-D63D-4C7B-B449-78068B1C3C60}" presName="root" presStyleCnt="0">
        <dgm:presLayoutVars>
          <dgm:dir/>
          <dgm:resizeHandles val="exact"/>
        </dgm:presLayoutVars>
      </dgm:prSet>
      <dgm:spPr/>
    </dgm:pt>
    <dgm:pt modelId="{B0089D4D-911A-47EB-9928-53E13779B331}" type="pres">
      <dgm:prSet presAssocID="{52027910-4697-4D4A-9673-3A9754724B53}" presName="compNode" presStyleCnt="0"/>
      <dgm:spPr/>
    </dgm:pt>
    <dgm:pt modelId="{0CD6CFAD-CC84-4341-B713-3961B985583C}" type="pres">
      <dgm:prSet presAssocID="{52027910-4697-4D4A-9673-3A9754724B53}" presName="bgRect" presStyleLbl="bgShp" presStyleIdx="0" presStyleCnt="6"/>
      <dgm:spPr/>
    </dgm:pt>
    <dgm:pt modelId="{F329B078-BF2A-4A0E-BFA1-0B8923E9999F}" type="pres">
      <dgm:prSet presAssocID="{52027910-4697-4D4A-9673-3A9754724B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uzzle"/>
        </a:ext>
      </dgm:extLst>
    </dgm:pt>
    <dgm:pt modelId="{E4851305-073A-4062-8E85-1D8354DE4949}" type="pres">
      <dgm:prSet presAssocID="{52027910-4697-4D4A-9673-3A9754724B53}" presName="spaceRect" presStyleCnt="0"/>
      <dgm:spPr/>
    </dgm:pt>
    <dgm:pt modelId="{6C2A24A9-AB66-4CD5-B72B-692EE329F8C0}" type="pres">
      <dgm:prSet presAssocID="{52027910-4697-4D4A-9673-3A9754724B53}" presName="parTx" presStyleLbl="revTx" presStyleIdx="0" presStyleCnt="12">
        <dgm:presLayoutVars>
          <dgm:chMax val="0"/>
          <dgm:chPref val="0"/>
        </dgm:presLayoutVars>
      </dgm:prSet>
      <dgm:spPr/>
    </dgm:pt>
    <dgm:pt modelId="{05F8CDA9-BFBF-42B5-A4E5-8E5C916F89B7}" type="pres">
      <dgm:prSet presAssocID="{52027910-4697-4D4A-9673-3A9754724B53}" presName="desTx" presStyleLbl="revTx" presStyleIdx="1" presStyleCnt="12">
        <dgm:presLayoutVars/>
      </dgm:prSet>
      <dgm:spPr/>
    </dgm:pt>
    <dgm:pt modelId="{F03FAE1C-E1FF-4038-ABF6-C67118050298}" type="pres">
      <dgm:prSet presAssocID="{3090FC42-6DCB-4397-AEFC-DDBCE2DE51EE}" presName="sibTrans" presStyleCnt="0"/>
      <dgm:spPr/>
    </dgm:pt>
    <dgm:pt modelId="{85A811E3-56BE-4D27-957A-8723235A5527}" type="pres">
      <dgm:prSet presAssocID="{1F955ACD-52C0-44D1-AA7E-7CCFC911ED52}" presName="compNode" presStyleCnt="0"/>
      <dgm:spPr/>
    </dgm:pt>
    <dgm:pt modelId="{5EBD964C-0F97-4813-945D-1983D36CE794}" type="pres">
      <dgm:prSet presAssocID="{1F955ACD-52C0-44D1-AA7E-7CCFC911ED52}" presName="bgRect" presStyleLbl="bgShp" presStyleIdx="1" presStyleCnt="6"/>
      <dgm:spPr/>
    </dgm:pt>
    <dgm:pt modelId="{07DA0DC4-D682-4A96-9D14-E883581F50BD}" type="pres">
      <dgm:prSet presAssocID="{1F955ACD-52C0-44D1-AA7E-7CCFC911ED5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x trolley"/>
        </a:ext>
      </dgm:extLst>
    </dgm:pt>
    <dgm:pt modelId="{342115C6-91B1-47A8-B246-D0FB47991BBA}" type="pres">
      <dgm:prSet presAssocID="{1F955ACD-52C0-44D1-AA7E-7CCFC911ED52}" presName="spaceRect" presStyleCnt="0"/>
      <dgm:spPr/>
    </dgm:pt>
    <dgm:pt modelId="{1C3B2CEE-801E-4A86-BBF2-57ABA0B214E6}" type="pres">
      <dgm:prSet presAssocID="{1F955ACD-52C0-44D1-AA7E-7CCFC911ED52}" presName="parTx" presStyleLbl="revTx" presStyleIdx="2" presStyleCnt="12">
        <dgm:presLayoutVars>
          <dgm:chMax val="0"/>
          <dgm:chPref val="0"/>
        </dgm:presLayoutVars>
      </dgm:prSet>
      <dgm:spPr/>
    </dgm:pt>
    <dgm:pt modelId="{07FC283D-B191-4F7B-8A1B-6438E3A03042}" type="pres">
      <dgm:prSet presAssocID="{1F955ACD-52C0-44D1-AA7E-7CCFC911ED52}" presName="desTx" presStyleLbl="revTx" presStyleIdx="3" presStyleCnt="12">
        <dgm:presLayoutVars/>
      </dgm:prSet>
      <dgm:spPr/>
    </dgm:pt>
    <dgm:pt modelId="{6E63EA05-2879-4103-8145-0DC6958CD711}" type="pres">
      <dgm:prSet presAssocID="{0E95E758-EE52-4BD9-AF2C-91449F5636D2}" presName="sibTrans" presStyleCnt="0"/>
      <dgm:spPr/>
    </dgm:pt>
    <dgm:pt modelId="{0C9D7F2B-0227-491C-A057-07C0B88B8968}" type="pres">
      <dgm:prSet presAssocID="{FAF5ED3F-9333-4951-843F-A6FD8CD5E8D2}" presName="compNode" presStyleCnt="0"/>
      <dgm:spPr/>
    </dgm:pt>
    <dgm:pt modelId="{BD11C5B6-3203-4DE2-9156-5DE854DD49DA}" type="pres">
      <dgm:prSet presAssocID="{FAF5ED3F-9333-4951-843F-A6FD8CD5E8D2}" presName="bgRect" presStyleLbl="bgShp" presStyleIdx="2" presStyleCnt="6"/>
      <dgm:spPr/>
    </dgm:pt>
    <dgm:pt modelId="{D6B8E2FC-7A29-4199-AE34-7225D47D3A8B}" type="pres">
      <dgm:prSet presAssocID="{FAF5ED3F-9333-4951-843F-A6FD8CD5E8D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Upward Trend"/>
        </a:ext>
      </dgm:extLst>
    </dgm:pt>
    <dgm:pt modelId="{747460E4-B462-4241-8A52-4FF560C3BDC6}" type="pres">
      <dgm:prSet presAssocID="{FAF5ED3F-9333-4951-843F-A6FD8CD5E8D2}" presName="spaceRect" presStyleCnt="0"/>
      <dgm:spPr/>
    </dgm:pt>
    <dgm:pt modelId="{C75DE1EC-DAE9-4785-86CC-5D8B0AE0749A}" type="pres">
      <dgm:prSet presAssocID="{FAF5ED3F-9333-4951-843F-A6FD8CD5E8D2}" presName="parTx" presStyleLbl="revTx" presStyleIdx="4" presStyleCnt="12">
        <dgm:presLayoutVars>
          <dgm:chMax val="0"/>
          <dgm:chPref val="0"/>
        </dgm:presLayoutVars>
      </dgm:prSet>
      <dgm:spPr/>
    </dgm:pt>
    <dgm:pt modelId="{2AD2B79B-F289-4DE4-A571-4BA83E5A5332}" type="pres">
      <dgm:prSet presAssocID="{FAF5ED3F-9333-4951-843F-A6FD8CD5E8D2}" presName="desTx" presStyleLbl="revTx" presStyleIdx="5" presStyleCnt="12">
        <dgm:presLayoutVars/>
      </dgm:prSet>
      <dgm:spPr/>
    </dgm:pt>
    <dgm:pt modelId="{A8B9EEE1-86DC-47A3-9B43-B8D71614644A}" type="pres">
      <dgm:prSet presAssocID="{C437C5E2-F2FF-4B18-A81A-EF4C62A9C10E}" presName="sibTrans" presStyleCnt="0"/>
      <dgm:spPr/>
    </dgm:pt>
    <dgm:pt modelId="{8B30FBC0-A69C-4066-B67C-A1E1F1A39C1B}" type="pres">
      <dgm:prSet presAssocID="{A0E238FF-9535-4749-A366-F50FD5DDBDA4}" presName="compNode" presStyleCnt="0"/>
      <dgm:spPr/>
    </dgm:pt>
    <dgm:pt modelId="{55E89707-9FF7-4113-AD43-C260F1F666CA}" type="pres">
      <dgm:prSet presAssocID="{A0E238FF-9535-4749-A366-F50FD5DDBDA4}" presName="bgRect" presStyleLbl="bgShp" presStyleIdx="3" presStyleCnt="6"/>
      <dgm:spPr/>
    </dgm:pt>
    <dgm:pt modelId="{2D5F57EE-4F55-4E67-AEC3-3B27EC3C9B3B}" type="pres">
      <dgm:prSet presAssocID="{A0E238FF-9535-4749-A366-F50FD5DDBDA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keting"/>
        </a:ext>
      </dgm:extLst>
    </dgm:pt>
    <dgm:pt modelId="{4982D091-23E4-42B3-887F-F66B0805BE19}" type="pres">
      <dgm:prSet presAssocID="{A0E238FF-9535-4749-A366-F50FD5DDBDA4}" presName="spaceRect" presStyleCnt="0"/>
      <dgm:spPr/>
    </dgm:pt>
    <dgm:pt modelId="{9F85888B-CEC9-469B-9FDF-770D957AC363}" type="pres">
      <dgm:prSet presAssocID="{A0E238FF-9535-4749-A366-F50FD5DDBDA4}" presName="parTx" presStyleLbl="revTx" presStyleIdx="6" presStyleCnt="12">
        <dgm:presLayoutVars>
          <dgm:chMax val="0"/>
          <dgm:chPref val="0"/>
        </dgm:presLayoutVars>
      </dgm:prSet>
      <dgm:spPr/>
    </dgm:pt>
    <dgm:pt modelId="{F1E7F911-8D73-4995-9C46-7809FB2126F4}" type="pres">
      <dgm:prSet presAssocID="{A0E238FF-9535-4749-A366-F50FD5DDBDA4}" presName="desTx" presStyleLbl="revTx" presStyleIdx="7" presStyleCnt="12">
        <dgm:presLayoutVars/>
      </dgm:prSet>
      <dgm:spPr/>
    </dgm:pt>
    <dgm:pt modelId="{F3D57C89-7A5F-4168-B77B-159924E372A2}" type="pres">
      <dgm:prSet presAssocID="{C8169DE5-5AA6-45DC-942A-EBAD6DA92DCD}" presName="sibTrans" presStyleCnt="0"/>
      <dgm:spPr/>
    </dgm:pt>
    <dgm:pt modelId="{ED09D9C1-4B34-449B-9CBD-535B8912FDAA}" type="pres">
      <dgm:prSet presAssocID="{E4AEABD5-316A-4F2C-AC17-3CF96F3E5250}" presName="compNode" presStyleCnt="0"/>
      <dgm:spPr/>
    </dgm:pt>
    <dgm:pt modelId="{62CE16FF-A795-473E-949F-C35062074540}" type="pres">
      <dgm:prSet presAssocID="{E4AEABD5-316A-4F2C-AC17-3CF96F3E5250}" presName="bgRect" presStyleLbl="bgShp" presStyleIdx="4" presStyleCnt="6"/>
      <dgm:spPr/>
    </dgm:pt>
    <dgm:pt modelId="{B2DCB8B1-C9BD-4072-8851-3DCCBB007F47}" type="pres">
      <dgm:prSet presAssocID="{E4AEABD5-316A-4F2C-AC17-3CF96F3E525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06853F93-F506-4BBB-9311-4CA12262C738}" type="pres">
      <dgm:prSet presAssocID="{E4AEABD5-316A-4F2C-AC17-3CF96F3E5250}" presName="spaceRect" presStyleCnt="0"/>
      <dgm:spPr/>
    </dgm:pt>
    <dgm:pt modelId="{CF6DB4D1-ABD6-499C-831B-19B984AA782A}" type="pres">
      <dgm:prSet presAssocID="{E4AEABD5-316A-4F2C-AC17-3CF96F3E5250}" presName="parTx" presStyleLbl="revTx" presStyleIdx="8" presStyleCnt="12">
        <dgm:presLayoutVars>
          <dgm:chMax val="0"/>
          <dgm:chPref val="0"/>
        </dgm:presLayoutVars>
      </dgm:prSet>
      <dgm:spPr/>
    </dgm:pt>
    <dgm:pt modelId="{D23EBDC7-7621-4477-8B38-CD5B4AAE24F3}" type="pres">
      <dgm:prSet presAssocID="{E4AEABD5-316A-4F2C-AC17-3CF96F3E5250}" presName="desTx" presStyleLbl="revTx" presStyleIdx="9" presStyleCnt="12">
        <dgm:presLayoutVars/>
      </dgm:prSet>
      <dgm:spPr/>
    </dgm:pt>
    <dgm:pt modelId="{609E73E4-7440-456F-AD5F-5D0488B40543}" type="pres">
      <dgm:prSet presAssocID="{EB59BBA3-1E32-49C8-9134-F300FF33FE1B}" presName="sibTrans" presStyleCnt="0"/>
      <dgm:spPr/>
    </dgm:pt>
    <dgm:pt modelId="{45092CEF-3586-4BEB-9F69-15F52C9489DA}" type="pres">
      <dgm:prSet presAssocID="{1A968903-BC43-49EC-A91C-FE4680878D02}" presName="compNode" presStyleCnt="0"/>
      <dgm:spPr/>
    </dgm:pt>
    <dgm:pt modelId="{795AC283-5CC2-4B44-B184-780356F43770}" type="pres">
      <dgm:prSet presAssocID="{1A968903-BC43-49EC-A91C-FE4680878D02}" presName="bgRect" presStyleLbl="bgShp" presStyleIdx="5" presStyleCnt="6"/>
      <dgm:spPr/>
    </dgm:pt>
    <dgm:pt modelId="{BAFA00A8-E7A9-43E5-8DE0-76C4F5B05FFF}" type="pres">
      <dgm:prSet presAssocID="{1A968903-BC43-49EC-A91C-FE4680878D0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lectric Car"/>
        </a:ext>
      </dgm:extLst>
    </dgm:pt>
    <dgm:pt modelId="{C5B2E9EE-1B79-4D0C-83EE-3A6291A304A8}" type="pres">
      <dgm:prSet presAssocID="{1A968903-BC43-49EC-A91C-FE4680878D02}" presName="spaceRect" presStyleCnt="0"/>
      <dgm:spPr/>
    </dgm:pt>
    <dgm:pt modelId="{BD29B9B0-ACEC-4E3B-8762-68702F7E3462}" type="pres">
      <dgm:prSet presAssocID="{1A968903-BC43-49EC-A91C-FE4680878D02}" presName="parTx" presStyleLbl="revTx" presStyleIdx="10" presStyleCnt="12">
        <dgm:presLayoutVars>
          <dgm:chMax val="0"/>
          <dgm:chPref val="0"/>
        </dgm:presLayoutVars>
      </dgm:prSet>
      <dgm:spPr/>
    </dgm:pt>
    <dgm:pt modelId="{CB342BCF-8942-4E29-B68D-C90A4B6AAB20}" type="pres">
      <dgm:prSet presAssocID="{1A968903-BC43-49EC-A91C-FE4680878D02}" presName="desTx" presStyleLbl="revTx" presStyleIdx="11" presStyleCnt="12">
        <dgm:presLayoutVars/>
      </dgm:prSet>
      <dgm:spPr/>
    </dgm:pt>
  </dgm:ptLst>
  <dgm:cxnLst>
    <dgm:cxn modelId="{8D422712-3D17-487F-9533-FDE4AE79A5ED}" type="presOf" srcId="{28CACF89-E86C-41A5-8E25-D3B397C2EB85}" destId="{05F8CDA9-BFBF-42B5-A4E5-8E5C916F89B7}" srcOrd="0" destOrd="0" presId="urn:microsoft.com/office/officeart/2018/2/layout/IconVerticalSolidList"/>
    <dgm:cxn modelId="{3415B21C-081E-486E-A245-3A930023453B}" srcId="{9079FC8F-D63D-4C7B-B449-78068B1C3C60}" destId="{FAF5ED3F-9333-4951-843F-A6FD8CD5E8D2}" srcOrd="2" destOrd="0" parTransId="{346C1BAB-0AB3-43A6-ABD7-7DEB52509670}" sibTransId="{C437C5E2-F2FF-4B18-A81A-EF4C62A9C10E}"/>
    <dgm:cxn modelId="{FFD2F728-8BC8-430B-8CC6-EA7B5ABF2F7F}" type="presOf" srcId="{8190527A-11A6-455C-8147-BD61FEE7509F}" destId="{D23EBDC7-7621-4477-8B38-CD5B4AAE24F3}" srcOrd="0" destOrd="0" presId="urn:microsoft.com/office/officeart/2018/2/layout/IconVerticalSolidList"/>
    <dgm:cxn modelId="{9CAA872F-5772-4672-A237-43CE4953030C}" type="presOf" srcId="{52027910-4697-4D4A-9673-3A9754724B53}" destId="{6C2A24A9-AB66-4CD5-B72B-692EE329F8C0}" srcOrd="0" destOrd="0" presId="urn:microsoft.com/office/officeart/2018/2/layout/IconVerticalSolidList"/>
    <dgm:cxn modelId="{C256E13B-CA20-44B2-A3F7-B6D516436BB3}" type="presOf" srcId="{A0E238FF-9535-4749-A366-F50FD5DDBDA4}" destId="{9F85888B-CEC9-469B-9FDF-770D957AC363}" srcOrd="0" destOrd="0" presId="urn:microsoft.com/office/officeart/2018/2/layout/IconVerticalSolidList"/>
    <dgm:cxn modelId="{B079715B-F9BB-4E55-9740-531161CACC77}" type="presOf" srcId="{1F955ACD-52C0-44D1-AA7E-7CCFC911ED52}" destId="{1C3B2CEE-801E-4A86-BBF2-57ABA0B214E6}" srcOrd="0" destOrd="0" presId="urn:microsoft.com/office/officeart/2018/2/layout/IconVerticalSolidList"/>
    <dgm:cxn modelId="{DB22A963-5092-478F-BA0E-9BF021917BB2}" srcId="{52027910-4697-4D4A-9673-3A9754724B53}" destId="{28CACF89-E86C-41A5-8E25-D3B397C2EB85}" srcOrd="0" destOrd="0" parTransId="{6BCA90A0-D930-44F0-90B3-C94F8E43DB8A}" sibTransId="{13776B56-6E29-4910-B997-61CBED3E1828}"/>
    <dgm:cxn modelId="{29B71446-8498-48CD-86FB-F162F7326CE5}" type="presOf" srcId="{1A968903-BC43-49EC-A91C-FE4680878D02}" destId="{BD29B9B0-ACEC-4E3B-8762-68702F7E3462}" srcOrd="0" destOrd="0" presId="urn:microsoft.com/office/officeart/2018/2/layout/IconVerticalSolidList"/>
    <dgm:cxn modelId="{B10B1D4B-B8EB-4DA7-A364-9F9FA6FF94A3}" srcId="{9079FC8F-D63D-4C7B-B449-78068B1C3C60}" destId="{E4AEABD5-316A-4F2C-AC17-3CF96F3E5250}" srcOrd="4" destOrd="0" parTransId="{90FAEF5B-1A6E-4E49-AE6E-AA3DA3A85C26}" sibTransId="{EB59BBA3-1E32-49C8-9134-F300FF33FE1B}"/>
    <dgm:cxn modelId="{EEEFE751-EE3B-4A27-800D-E150715B336D}" type="presOf" srcId="{9079FC8F-D63D-4C7B-B449-78068B1C3C60}" destId="{9F6B0903-8F57-4AC6-ABE1-3D4DB5C4FCA1}" srcOrd="0" destOrd="0" presId="urn:microsoft.com/office/officeart/2018/2/layout/IconVerticalSolidList"/>
    <dgm:cxn modelId="{9A723A72-124C-49BE-8913-7263D9CD9A43}" srcId="{9079FC8F-D63D-4C7B-B449-78068B1C3C60}" destId="{A0E238FF-9535-4749-A366-F50FD5DDBDA4}" srcOrd="3" destOrd="0" parTransId="{7D1DB2B6-673A-481C-928C-69CBBF5D9E0C}" sibTransId="{C8169DE5-5AA6-45DC-942A-EBAD6DA92DCD}"/>
    <dgm:cxn modelId="{5A839A72-F2F2-43D7-B398-5756018DA65E}" type="presOf" srcId="{FAF5ED3F-9333-4951-843F-A6FD8CD5E8D2}" destId="{C75DE1EC-DAE9-4785-86CC-5D8B0AE0749A}" srcOrd="0" destOrd="0" presId="urn:microsoft.com/office/officeart/2018/2/layout/IconVerticalSolidList"/>
    <dgm:cxn modelId="{69AAC178-E718-42D9-B230-8D2398553AE4}" type="presOf" srcId="{545D9E85-CB48-4C83-B285-3A0B77F315A1}" destId="{2AD2B79B-F289-4DE4-A571-4BA83E5A5332}" srcOrd="0" destOrd="0" presId="urn:microsoft.com/office/officeart/2018/2/layout/IconVerticalSolidList"/>
    <dgm:cxn modelId="{0DCFCE85-A05B-463A-AF2B-E1CDB78A40D7}" srcId="{9079FC8F-D63D-4C7B-B449-78068B1C3C60}" destId="{52027910-4697-4D4A-9673-3A9754724B53}" srcOrd="0" destOrd="0" parTransId="{64BE8D13-C20A-4FA7-99D8-173B53AABC82}" sibTransId="{3090FC42-6DCB-4397-AEFC-DDBCE2DE51EE}"/>
    <dgm:cxn modelId="{DC11C890-180C-4F13-AC6A-9B2791BB6A2F}" srcId="{9079FC8F-D63D-4C7B-B449-78068B1C3C60}" destId="{1F955ACD-52C0-44D1-AA7E-7CCFC911ED52}" srcOrd="1" destOrd="0" parTransId="{01BE4075-7B89-4895-A9E5-B3A51C6B5D71}" sibTransId="{0E95E758-EE52-4BD9-AF2C-91449F5636D2}"/>
    <dgm:cxn modelId="{593F4294-66F7-4200-A919-4C8DC28C8923}" srcId="{FAF5ED3F-9333-4951-843F-A6FD8CD5E8D2}" destId="{545D9E85-CB48-4C83-B285-3A0B77F315A1}" srcOrd="0" destOrd="0" parTransId="{CCEE85B9-D7B1-4A7D-9F36-927C1A0ED72D}" sibTransId="{0E18B61F-90CB-4B15-84C5-ECDFACAF4455}"/>
    <dgm:cxn modelId="{9E2217A1-6C4A-4660-BA9F-8BB84175B954}" srcId="{1F955ACD-52C0-44D1-AA7E-7CCFC911ED52}" destId="{89D282DC-DFF6-4794-AD4A-9DE0C476BDAA}" srcOrd="0" destOrd="0" parTransId="{A6C70915-0D3E-4D79-A626-2461FEECA98A}" sibTransId="{3CE1BCCE-9D15-4213-87C2-8F39D1D80D90}"/>
    <dgm:cxn modelId="{A31642A2-3672-40CB-8312-111967BF35BC}" srcId="{9079FC8F-D63D-4C7B-B449-78068B1C3C60}" destId="{1A968903-BC43-49EC-A91C-FE4680878D02}" srcOrd="5" destOrd="0" parTransId="{7A4BDDFF-C93F-4A9B-9272-432A382B712D}" sibTransId="{A02E8361-8EBC-4041-9593-15C77CB024DD}"/>
    <dgm:cxn modelId="{15AE70A2-CB8E-4B01-A56F-E4056021E1D1}" srcId="{E4AEABD5-316A-4F2C-AC17-3CF96F3E5250}" destId="{8190527A-11A6-455C-8147-BD61FEE7509F}" srcOrd="0" destOrd="0" parTransId="{D6E54611-2824-4C28-8366-B639F5A8A586}" sibTransId="{959BAB8A-C21B-449B-828B-3B17C15826DE}"/>
    <dgm:cxn modelId="{B80471AC-A0B6-4A04-858A-D5B04646106C}" type="presOf" srcId="{6CB25DD9-7405-4225-8534-62A95623F3AC}" destId="{F1E7F911-8D73-4995-9C46-7809FB2126F4}" srcOrd="0" destOrd="0" presId="urn:microsoft.com/office/officeart/2018/2/layout/IconVerticalSolidList"/>
    <dgm:cxn modelId="{DE00D9B0-E459-41CE-872E-98DCA3A7C0A1}" srcId="{A0E238FF-9535-4749-A366-F50FD5DDBDA4}" destId="{6CB25DD9-7405-4225-8534-62A95623F3AC}" srcOrd="0" destOrd="0" parTransId="{2692C6B6-6AD9-4725-B855-B071FEC132C0}" sibTransId="{D1E39E15-CAB3-4BF7-B96E-B236B829DB5D}"/>
    <dgm:cxn modelId="{5DADC8B5-C3FC-4F8E-9C6A-33C435F75FEA}" type="presOf" srcId="{8DE847CE-83C8-4833-9488-3F9B2A0A1362}" destId="{CB342BCF-8942-4E29-B68D-C90A4B6AAB20}" srcOrd="0" destOrd="0" presId="urn:microsoft.com/office/officeart/2018/2/layout/IconVerticalSolidList"/>
    <dgm:cxn modelId="{802D1EC4-7C6F-47CE-90A0-1AF3D31BC95A}" type="presOf" srcId="{E4AEABD5-316A-4F2C-AC17-3CF96F3E5250}" destId="{CF6DB4D1-ABD6-499C-831B-19B984AA782A}" srcOrd="0" destOrd="0" presId="urn:microsoft.com/office/officeart/2018/2/layout/IconVerticalSolidList"/>
    <dgm:cxn modelId="{0A443FC6-FA01-4AD0-ADB7-3AA38F28FD70}" type="presOf" srcId="{89D282DC-DFF6-4794-AD4A-9DE0C476BDAA}" destId="{07FC283D-B191-4F7B-8A1B-6438E3A03042}" srcOrd="0" destOrd="0" presId="urn:microsoft.com/office/officeart/2018/2/layout/IconVerticalSolidList"/>
    <dgm:cxn modelId="{A1E94DE0-EEC8-487D-8679-0F3D6B4D5992}" srcId="{1A968903-BC43-49EC-A91C-FE4680878D02}" destId="{8DE847CE-83C8-4833-9488-3F9B2A0A1362}" srcOrd="0" destOrd="0" parTransId="{3338303B-8458-42B6-9E9B-2F2ACB550836}" sibTransId="{06A15EA6-A952-4E7D-B7CB-E0381A5D0FA4}"/>
    <dgm:cxn modelId="{CB788AA7-0924-43A3-B585-3C665B51BEFB}" type="presParOf" srcId="{9F6B0903-8F57-4AC6-ABE1-3D4DB5C4FCA1}" destId="{B0089D4D-911A-47EB-9928-53E13779B331}" srcOrd="0" destOrd="0" presId="urn:microsoft.com/office/officeart/2018/2/layout/IconVerticalSolidList"/>
    <dgm:cxn modelId="{14F6408A-CCE6-4BE0-88A0-8BD840E120A2}" type="presParOf" srcId="{B0089D4D-911A-47EB-9928-53E13779B331}" destId="{0CD6CFAD-CC84-4341-B713-3961B985583C}" srcOrd="0" destOrd="0" presId="urn:microsoft.com/office/officeart/2018/2/layout/IconVerticalSolidList"/>
    <dgm:cxn modelId="{131DCCA6-7C86-43C0-8A97-6675F583BC78}" type="presParOf" srcId="{B0089D4D-911A-47EB-9928-53E13779B331}" destId="{F329B078-BF2A-4A0E-BFA1-0B8923E9999F}" srcOrd="1" destOrd="0" presId="urn:microsoft.com/office/officeart/2018/2/layout/IconVerticalSolidList"/>
    <dgm:cxn modelId="{94D75C1E-3E6C-4AAB-8A1F-0529D0AB3BD1}" type="presParOf" srcId="{B0089D4D-911A-47EB-9928-53E13779B331}" destId="{E4851305-073A-4062-8E85-1D8354DE4949}" srcOrd="2" destOrd="0" presId="urn:microsoft.com/office/officeart/2018/2/layout/IconVerticalSolidList"/>
    <dgm:cxn modelId="{F36D7CB0-0FB2-4B72-A807-FA2A353F44E8}" type="presParOf" srcId="{B0089D4D-911A-47EB-9928-53E13779B331}" destId="{6C2A24A9-AB66-4CD5-B72B-692EE329F8C0}" srcOrd="3" destOrd="0" presId="urn:microsoft.com/office/officeart/2018/2/layout/IconVerticalSolidList"/>
    <dgm:cxn modelId="{1EE29E27-214E-491E-91B2-90B092D84CE7}" type="presParOf" srcId="{B0089D4D-911A-47EB-9928-53E13779B331}" destId="{05F8CDA9-BFBF-42B5-A4E5-8E5C916F89B7}" srcOrd="4" destOrd="0" presId="urn:microsoft.com/office/officeart/2018/2/layout/IconVerticalSolidList"/>
    <dgm:cxn modelId="{6077538D-2CA2-4E54-A13C-41AA0F382E4F}" type="presParOf" srcId="{9F6B0903-8F57-4AC6-ABE1-3D4DB5C4FCA1}" destId="{F03FAE1C-E1FF-4038-ABF6-C67118050298}" srcOrd="1" destOrd="0" presId="urn:microsoft.com/office/officeart/2018/2/layout/IconVerticalSolidList"/>
    <dgm:cxn modelId="{DFEE5E82-0533-4259-B01B-924B1FCD5D7D}" type="presParOf" srcId="{9F6B0903-8F57-4AC6-ABE1-3D4DB5C4FCA1}" destId="{85A811E3-56BE-4D27-957A-8723235A5527}" srcOrd="2" destOrd="0" presId="urn:microsoft.com/office/officeart/2018/2/layout/IconVerticalSolidList"/>
    <dgm:cxn modelId="{32179862-C538-47C0-B9F2-A7D4FEE4F354}" type="presParOf" srcId="{85A811E3-56BE-4D27-957A-8723235A5527}" destId="{5EBD964C-0F97-4813-945D-1983D36CE794}" srcOrd="0" destOrd="0" presId="urn:microsoft.com/office/officeart/2018/2/layout/IconVerticalSolidList"/>
    <dgm:cxn modelId="{BBAF4FCF-C0AA-49B3-A609-21BC80504790}" type="presParOf" srcId="{85A811E3-56BE-4D27-957A-8723235A5527}" destId="{07DA0DC4-D682-4A96-9D14-E883581F50BD}" srcOrd="1" destOrd="0" presId="urn:microsoft.com/office/officeart/2018/2/layout/IconVerticalSolidList"/>
    <dgm:cxn modelId="{CAEE73C2-35C2-4660-946B-B69D5FBDE2ED}" type="presParOf" srcId="{85A811E3-56BE-4D27-957A-8723235A5527}" destId="{342115C6-91B1-47A8-B246-D0FB47991BBA}" srcOrd="2" destOrd="0" presId="urn:microsoft.com/office/officeart/2018/2/layout/IconVerticalSolidList"/>
    <dgm:cxn modelId="{F84CE4B9-7429-4B28-8C26-754A3E27865E}" type="presParOf" srcId="{85A811E3-56BE-4D27-957A-8723235A5527}" destId="{1C3B2CEE-801E-4A86-BBF2-57ABA0B214E6}" srcOrd="3" destOrd="0" presId="urn:microsoft.com/office/officeart/2018/2/layout/IconVerticalSolidList"/>
    <dgm:cxn modelId="{B310EE69-9F3D-480D-8373-A7D2EF256EAC}" type="presParOf" srcId="{85A811E3-56BE-4D27-957A-8723235A5527}" destId="{07FC283D-B191-4F7B-8A1B-6438E3A03042}" srcOrd="4" destOrd="0" presId="urn:microsoft.com/office/officeart/2018/2/layout/IconVerticalSolidList"/>
    <dgm:cxn modelId="{9A23631A-8D4E-4182-8764-A0369CD7A2D4}" type="presParOf" srcId="{9F6B0903-8F57-4AC6-ABE1-3D4DB5C4FCA1}" destId="{6E63EA05-2879-4103-8145-0DC6958CD711}" srcOrd="3" destOrd="0" presId="urn:microsoft.com/office/officeart/2018/2/layout/IconVerticalSolidList"/>
    <dgm:cxn modelId="{F49AF877-A91A-4A2B-BE20-B4EDD6276F42}" type="presParOf" srcId="{9F6B0903-8F57-4AC6-ABE1-3D4DB5C4FCA1}" destId="{0C9D7F2B-0227-491C-A057-07C0B88B8968}" srcOrd="4" destOrd="0" presId="urn:microsoft.com/office/officeart/2018/2/layout/IconVerticalSolidList"/>
    <dgm:cxn modelId="{43F17295-D759-4753-8566-2BAAD3CA10D1}" type="presParOf" srcId="{0C9D7F2B-0227-491C-A057-07C0B88B8968}" destId="{BD11C5B6-3203-4DE2-9156-5DE854DD49DA}" srcOrd="0" destOrd="0" presId="urn:microsoft.com/office/officeart/2018/2/layout/IconVerticalSolidList"/>
    <dgm:cxn modelId="{ECC767D7-6E07-46BE-9EA5-1D9919E180F5}" type="presParOf" srcId="{0C9D7F2B-0227-491C-A057-07C0B88B8968}" destId="{D6B8E2FC-7A29-4199-AE34-7225D47D3A8B}" srcOrd="1" destOrd="0" presId="urn:microsoft.com/office/officeart/2018/2/layout/IconVerticalSolidList"/>
    <dgm:cxn modelId="{87DBEF29-728F-4D3C-9F4F-D2DDBC489F94}" type="presParOf" srcId="{0C9D7F2B-0227-491C-A057-07C0B88B8968}" destId="{747460E4-B462-4241-8A52-4FF560C3BDC6}" srcOrd="2" destOrd="0" presId="urn:microsoft.com/office/officeart/2018/2/layout/IconVerticalSolidList"/>
    <dgm:cxn modelId="{5797BCC6-87BC-4172-9ECE-B40172A2670D}" type="presParOf" srcId="{0C9D7F2B-0227-491C-A057-07C0B88B8968}" destId="{C75DE1EC-DAE9-4785-86CC-5D8B0AE0749A}" srcOrd="3" destOrd="0" presId="urn:microsoft.com/office/officeart/2018/2/layout/IconVerticalSolidList"/>
    <dgm:cxn modelId="{20B8D78B-D7BC-4A3E-9D78-3A4CA78FAE32}" type="presParOf" srcId="{0C9D7F2B-0227-491C-A057-07C0B88B8968}" destId="{2AD2B79B-F289-4DE4-A571-4BA83E5A5332}" srcOrd="4" destOrd="0" presId="urn:microsoft.com/office/officeart/2018/2/layout/IconVerticalSolidList"/>
    <dgm:cxn modelId="{5684DD96-CDB2-4666-B391-FA38BF02A9D5}" type="presParOf" srcId="{9F6B0903-8F57-4AC6-ABE1-3D4DB5C4FCA1}" destId="{A8B9EEE1-86DC-47A3-9B43-B8D71614644A}" srcOrd="5" destOrd="0" presId="urn:microsoft.com/office/officeart/2018/2/layout/IconVerticalSolidList"/>
    <dgm:cxn modelId="{70AFD6DB-C98D-4917-A86B-B1DA54A442E4}" type="presParOf" srcId="{9F6B0903-8F57-4AC6-ABE1-3D4DB5C4FCA1}" destId="{8B30FBC0-A69C-4066-B67C-A1E1F1A39C1B}" srcOrd="6" destOrd="0" presId="urn:microsoft.com/office/officeart/2018/2/layout/IconVerticalSolidList"/>
    <dgm:cxn modelId="{C8026D87-346E-46AD-952C-24FEF1E82DF3}" type="presParOf" srcId="{8B30FBC0-A69C-4066-B67C-A1E1F1A39C1B}" destId="{55E89707-9FF7-4113-AD43-C260F1F666CA}" srcOrd="0" destOrd="0" presId="urn:microsoft.com/office/officeart/2018/2/layout/IconVerticalSolidList"/>
    <dgm:cxn modelId="{19ABD45B-31DB-4375-B8AF-B4DBDF40F8D7}" type="presParOf" srcId="{8B30FBC0-A69C-4066-B67C-A1E1F1A39C1B}" destId="{2D5F57EE-4F55-4E67-AEC3-3B27EC3C9B3B}" srcOrd="1" destOrd="0" presId="urn:microsoft.com/office/officeart/2018/2/layout/IconVerticalSolidList"/>
    <dgm:cxn modelId="{A401CA6C-188D-4663-BD9E-032D936F2391}" type="presParOf" srcId="{8B30FBC0-A69C-4066-B67C-A1E1F1A39C1B}" destId="{4982D091-23E4-42B3-887F-F66B0805BE19}" srcOrd="2" destOrd="0" presId="urn:microsoft.com/office/officeart/2018/2/layout/IconVerticalSolidList"/>
    <dgm:cxn modelId="{4DA65210-6107-4658-9B82-5A8BA4219599}" type="presParOf" srcId="{8B30FBC0-A69C-4066-B67C-A1E1F1A39C1B}" destId="{9F85888B-CEC9-469B-9FDF-770D957AC363}" srcOrd="3" destOrd="0" presId="urn:microsoft.com/office/officeart/2018/2/layout/IconVerticalSolidList"/>
    <dgm:cxn modelId="{D5D32947-7A0B-410F-87CC-A6E11DBF68E1}" type="presParOf" srcId="{8B30FBC0-A69C-4066-B67C-A1E1F1A39C1B}" destId="{F1E7F911-8D73-4995-9C46-7809FB2126F4}" srcOrd="4" destOrd="0" presId="urn:microsoft.com/office/officeart/2018/2/layout/IconVerticalSolidList"/>
    <dgm:cxn modelId="{EFA753A3-21E7-445D-89E3-67E4ACC8EACC}" type="presParOf" srcId="{9F6B0903-8F57-4AC6-ABE1-3D4DB5C4FCA1}" destId="{F3D57C89-7A5F-4168-B77B-159924E372A2}" srcOrd="7" destOrd="0" presId="urn:microsoft.com/office/officeart/2018/2/layout/IconVerticalSolidList"/>
    <dgm:cxn modelId="{6205250C-604D-4F4E-96FD-F41056138658}" type="presParOf" srcId="{9F6B0903-8F57-4AC6-ABE1-3D4DB5C4FCA1}" destId="{ED09D9C1-4B34-449B-9CBD-535B8912FDAA}" srcOrd="8" destOrd="0" presId="urn:microsoft.com/office/officeart/2018/2/layout/IconVerticalSolidList"/>
    <dgm:cxn modelId="{D0EF9D5E-5E78-4C93-BAEB-8274ABD71732}" type="presParOf" srcId="{ED09D9C1-4B34-449B-9CBD-535B8912FDAA}" destId="{62CE16FF-A795-473E-949F-C35062074540}" srcOrd="0" destOrd="0" presId="urn:microsoft.com/office/officeart/2018/2/layout/IconVerticalSolidList"/>
    <dgm:cxn modelId="{3AD1E481-610E-4FCA-9CE2-6F30AC5A674C}" type="presParOf" srcId="{ED09D9C1-4B34-449B-9CBD-535B8912FDAA}" destId="{B2DCB8B1-C9BD-4072-8851-3DCCBB007F47}" srcOrd="1" destOrd="0" presId="urn:microsoft.com/office/officeart/2018/2/layout/IconVerticalSolidList"/>
    <dgm:cxn modelId="{2E35FE37-9D12-43FD-83D2-191718976EB1}" type="presParOf" srcId="{ED09D9C1-4B34-449B-9CBD-535B8912FDAA}" destId="{06853F93-F506-4BBB-9311-4CA12262C738}" srcOrd="2" destOrd="0" presId="urn:microsoft.com/office/officeart/2018/2/layout/IconVerticalSolidList"/>
    <dgm:cxn modelId="{9A237C44-6FE4-47EB-B60D-C2F0C1F1A98B}" type="presParOf" srcId="{ED09D9C1-4B34-449B-9CBD-535B8912FDAA}" destId="{CF6DB4D1-ABD6-499C-831B-19B984AA782A}" srcOrd="3" destOrd="0" presId="urn:microsoft.com/office/officeart/2018/2/layout/IconVerticalSolidList"/>
    <dgm:cxn modelId="{8F3ACE74-69F4-42DA-8138-CC4A4F440BB5}" type="presParOf" srcId="{ED09D9C1-4B34-449B-9CBD-535B8912FDAA}" destId="{D23EBDC7-7621-4477-8B38-CD5B4AAE24F3}" srcOrd="4" destOrd="0" presId="urn:microsoft.com/office/officeart/2018/2/layout/IconVerticalSolidList"/>
    <dgm:cxn modelId="{937CCA27-0579-4D83-ACB9-71ABBF3539D8}" type="presParOf" srcId="{9F6B0903-8F57-4AC6-ABE1-3D4DB5C4FCA1}" destId="{609E73E4-7440-456F-AD5F-5D0488B40543}" srcOrd="9" destOrd="0" presId="urn:microsoft.com/office/officeart/2018/2/layout/IconVerticalSolidList"/>
    <dgm:cxn modelId="{48B6ED70-FC71-4C81-A2F6-2FE2563A8FD3}" type="presParOf" srcId="{9F6B0903-8F57-4AC6-ABE1-3D4DB5C4FCA1}" destId="{45092CEF-3586-4BEB-9F69-15F52C9489DA}" srcOrd="10" destOrd="0" presId="urn:microsoft.com/office/officeart/2018/2/layout/IconVerticalSolidList"/>
    <dgm:cxn modelId="{E57B2290-4C5D-403A-A378-59D4CF6EF5E4}" type="presParOf" srcId="{45092CEF-3586-4BEB-9F69-15F52C9489DA}" destId="{795AC283-5CC2-4B44-B184-780356F43770}" srcOrd="0" destOrd="0" presId="urn:microsoft.com/office/officeart/2018/2/layout/IconVerticalSolidList"/>
    <dgm:cxn modelId="{9182AC90-E2BC-42C5-B44C-B0E75DF0D5B0}" type="presParOf" srcId="{45092CEF-3586-4BEB-9F69-15F52C9489DA}" destId="{BAFA00A8-E7A9-43E5-8DE0-76C4F5B05FFF}" srcOrd="1" destOrd="0" presId="urn:microsoft.com/office/officeart/2018/2/layout/IconVerticalSolidList"/>
    <dgm:cxn modelId="{18E969C8-2E52-43CE-8777-F6FE8C5097A3}" type="presParOf" srcId="{45092CEF-3586-4BEB-9F69-15F52C9489DA}" destId="{C5B2E9EE-1B79-4D0C-83EE-3A6291A304A8}" srcOrd="2" destOrd="0" presId="urn:microsoft.com/office/officeart/2018/2/layout/IconVerticalSolidList"/>
    <dgm:cxn modelId="{73D489E7-315B-4578-A17E-BAE595C0FDDA}" type="presParOf" srcId="{45092CEF-3586-4BEB-9F69-15F52C9489DA}" destId="{BD29B9B0-ACEC-4E3B-8762-68702F7E3462}" srcOrd="3" destOrd="0" presId="urn:microsoft.com/office/officeart/2018/2/layout/IconVerticalSolidList"/>
    <dgm:cxn modelId="{96C6347C-AEC2-4A36-A7E4-5636460BCEB5}" type="presParOf" srcId="{45092CEF-3586-4BEB-9F69-15F52C9489DA}" destId="{CB342BCF-8942-4E29-B68D-C90A4B6AAB2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E5094B-B8AD-427B-B9CC-8A37D2452F3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2B53834-2B6D-4FB7-816E-F01D468F94C4}">
      <dgm:prSet/>
      <dgm:spPr/>
      <dgm:t>
        <a:bodyPr/>
        <a:lstStyle/>
        <a:p>
          <a:r>
            <a:rPr lang="en-US"/>
            <a:t>Content Creation</a:t>
          </a:r>
        </a:p>
      </dgm:t>
    </dgm:pt>
    <dgm:pt modelId="{F73E6061-D4C6-43DC-8F1E-544A0B985AC4}" type="parTrans" cxnId="{490D555F-4A9B-4BB2-87B8-86CC7D2FAD91}">
      <dgm:prSet/>
      <dgm:spPr/>
      <dgm:t>
        <a:bodyPr/>
        <a:lstStyle/>
        <a:p>
          <a:endParaRPr lang="en-US"/>
        </a:p>
      </dgm:t>
    </dgm:pt>
    <dgm:pt modelId="{74F3905C-2AFB-4CFA-9005-CF633B9ABB4E}" type="sibTrans" cxnId="{490D555F-4A9B-4BB2-87B8-86CC7D2FAD91}">
      <dgm:prSet/>
      <dgm:spPr/>
      <dgm:t>
        <a:bodyPr/>
        <a:lstStyle/>
        <a:p>
          <a:endParaRPr lang="en-US"/>
        </a:p>
      </dgm:t>
    </dgm:pt>
    <dgm:pt modelId="{7855378F-2D2A-472B-9799-904977E86F04}">
      <dgm:prSet/>
      <dgm:spPr/>
      <dgm:t>
        <a:bodyPr/>
        <a:lstStyle/>
        <a:p>
          <a:r>
            <a:rPr lang="en-US"/>
            <a:t>Customer Support</a:t>
          </a:r>
        </a:p>
      </dgm:t>
    </dgm:pt>
    <dgm:pt modelId="{17F33A4B-3341-4EC7-8D03-23A809FB276C}" type="parTrans" cxnId="{07A52668-FE52-47EE-827C-F5B2D4BDB7BC}">
      <dgm:prSet/>
      <dgm:spPr/>
      <dgm:t>
        <a:bodyPr/>
        <a:lstStyle/>
        <a:p>
          <a:endParaRPr lang="en-US"/>
        </a:p>
      </dgm:t>
    </dgm:pt>
    <dgm:pt modelId="{2CFBBA6D-07A0-4ABF-B8EF-EAAE83E90793}" type="sibTrans" cxnId="{07A52668-FE52-47EE-827C-F5B2D4BDB7BC}">
      <dgm:prSet/>
      <dgm:spPr/>
      <dgm:t>
        <a:bodyPr/>
        <a:lstStyle/>
        <a:p>
          <a:endParaRPr lang="en-US"/>
        </a:p>
      </dgm:t>
    </dgm:pt>
    <dgm:pt modelId="{55289950-E665-4FDA-BA64-51917768014A}">
      <dgm:prSet/>
      <dgm:spPr/>
      <dgm:t>
        <a:bodyPr/>
        <a:lstStyle/>
        <a:p>
          <a:r>
            <a:rPr lang="en-US" dirty="0"/>
            <a:t>Natural Language Processing</a:t>
          </a:r>
        </a:p>
      </dgm:t>
    </dgm:pt>
    <dgm:pt modelId="{A0872389-D612-4A05-8461-E51FE2C70F97}" type="parTrans" cxnId="{60F63249-BEDE-4F50-AC30-FBE98E88BEB4}">
      <dgm:prSet/>
      <dgm:spPr/>
      <dgm:t>
        <a:bodyPr/>
        <a:lstStyle/>
        <a:p>
          <a:endParaRPr lang="en-US"/>
        </a:p>
      </dgm:t>
    </dgm:pt>
    <dgm:pt modelId="{FF343FB7-A315-4766-ADD3-CA9208EAAA1A}" type="sibTrans" cxnId="{60F63249-BEDE-4F50-AC30-FBE98E88BEB4}">
      <dgm:prSet/>
      <dgm:spPr/>
      <dgm:t>
        <a:bodyPr/>
        <a:lstStyle/>
        <a:p>
          <a:endParaRPr lang="en-US"/>
        </a:p>
      </dgm:t>
    </dgm:pt>
    <dgm:pt modelId="{C2C2EA12-87A2-4A3E-848B-39A5F4C36FCF}">
      <dgm:prSet/>
      <dgm:spPr/>
      <dgm:t>
        <a:bodyPr/>
        <a:lstStyle/>
        <a:p>
          <a:r>
            <a:rPr lang="en-US"/>
            <a:t>Data Extraction/Summarization</a:t>
          </a:r>
        </a:p>
      </dgm:t>
    </dgm:pt>
    <dgm:pt modelId="{9353B41A-FCF6-4632-9904-87E2CA696771}" type="parTrans" cxnId="{5CC70483-6BC2-4A5C-9696-2E3F3CCBE9D4}">
      <dgm:prSet/>
      <dgm:spPr/>
      <dgm:t>
        <a:bodyPr/>
        <a:lstStyle/>
        <a:p>
          <a:endParaRPr lang="en-US"/>
        </a:p>
      </dgm:t>
    </dgm:pt>
    <dgm:pt modelId="{926E4652-EB27-436A-8C4C-410DA0893274}" type="sibTrans" cxnId="{5CC70483-6BC2-4A5C-9696-2E3F3CCBE9D4}">
      <dgm:prSet/>
      <dgm:spPr/>
      <dgm:t>
        <a:bodyPr/>
        <a:lstStyle/>
        <a:p>
          <a:endParaRPr lang="en-US"/>
        </a:p>
      </dgm:t>
    </dgm:pt>
    <dgm:pt modelId="{5EA6B73E-D690-433B-B8C2-1481C28C0192}">
      <dgm:prSet/>
      <dgm:spPr/>
      <dgm:t>
        <a:bodyPr/>
        <a:lstStyle/>
        <a:p>
          <a:r>
            <a:rPr lang="en-US"/>
            <a:t>Programming</a:t>
          </a:r>
        </a:p>
      </dgm:t>
    </dgm:pt>
    <dgm:pt modelId="{04FA02AE-B104-4FB0-A59B-3170D97BC44C}" type="parTrans" cxnId="{2BCA4181-2BFF-4FAF-9BC4-F62EE69425A2}">
      <dgm:prSet/>
      <dgm:spPr/>
      <dgm:t>
        <a:bodyPr/>
        <a:lstStyle/>
        <a:p>
          <a:endParaRPr lang="en-US"/>
        </a:p>
      </dgm:t>
    </dgm:pt>
    <dgm:pt modelId="{FED75CA2-AB10-455F-BD1F-7300419F12BC}" type="sibTrans" cxnId="{2BCA4181-2BFF-4FAF-9BC4-F62EE69425A2}">
      <dgm:prSet/>
      <dgm:spPr/>
      <dgm:t>
        <a:bodyPr/>
        <a:lstStyle/>
        <a:p>
          <a:endParaRPr lang="en-US"/>
        </a:p>
      </dgm:t>
    </dgm:pt>
    <dgm:pt modelId="{093E800D-1974-49B6-8ED1-28B950B858B1}" type="pres">
      <dgm:prSet presAssocID="{6FE5094B-B8AD-427B-B9CC-8A37D2452F34}" presName="root" presStyleCnt="0">
        <dgm:presLayoutVars>
          <dgm:dir/>
          <dgm:resizeHandles val="exact"/>
        </dgm:presLayoutVars>
      </dgm:prSet>
      <dgm:spPr/>
    </dgm:pt>
    <dgm:pt modelId="{1E65C2B8-3489-4292-B336-EEE7B3A5DDD0}" type="pres">
      <dgm:prSet presAssocID="{82B53834-2B6D-4FB7-816E-F01D468F94C4}" presName="compNode" presStyleCnt="0"/>
      <dgm:spPr/>
    </dgm:pt>
    <dgm:pt modelId="{C994C051-F857-405D-9819-E4A997250D34}" type="pres">
      <dgm:prSet presAssocID="{82B53834-2B6D-4FB7-816E-F01D468F94C4}" presName="bgRect" presStyleLbl="bgShp" presStyleIdx="0" presStyleCnt="5"/>
      <dgm:spPr/>
    </dgm:pt>
    <dgm:pt modelId="{612870C3-AB4B-43F9-86A9-B44640C9950F}" type="pres">
      <dgm:prSet presAssocID="{82B53834-2B6D-4FB7-816E-F01D468F94C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E1EDEAAF-2F6B-4AC7-A791-6B246BCD9D91}" type="pres">
      <dgm:prSet presAssocID="{82B53834-2B6D-4FB7-816E-F01D468F94C4}" presName="spaceRect" presStyleCnt="0"/>
      <dgm:spPr/>
    </dgm:pt>
    <dgm:pt modelId="{8A409568-376A-4692-AE4B-F6FE23D8D37B}" type="pres">
      <dgm:prSet presAssocID="{82B53834-2B6D-4FB7-816E-F01D468F94C4}" presName="parTx" presStyleLbl="revTx" presStyleIdx="0" presStyleCnt="5">
        <dgm:presLayoutVars>
          <dgm:chMax val="0"/>
          <dgm:chPref val="0"/>
        </dgm:presLayoutVars>
      </dgm:prSet>
      <dgm:spPr/>
    </dgm:pt>
    <dgm:pt modelId="{8289B1DE-F546-4E94-A3BD-76F2B1145562}" type="pres">
      <dgm:prSet presAssocID="{74F3905C-2AFB-4CFA-9005-CF633B9ABB4E}" presName="sibTrans" presStyleCnt="0"/>
      <dgm:spPr/>
    </dgm:pt>
    <dgm:pt modelId="{AC7CCB90-BA70-4C2A-8B5F-DA15516C31DF}" type="pres">
      <dgm:prSet presAssocID="{7855378F-2D2A-472B-9799-904977E86F04}" presName="compNode" presStyleCnt="0"/>
      <dgm:spPr/>
    </dgm:pt>
    <dgm:pt modelId="{520BA048-BC24-4983-94ED-16ACAD40E6CC}" type="pres">
      <dgm:prSet presAssocID="{7855378F-2D2A-472B-9799-904977E86F04}" presName="bgRect" presStyleLbl="bgShp" presStyleIdx="1" presStyleCnt="5"/>
      <dgm:spPr/>
    </dgm:pt>
    <dgm:pt modelId="{C9405BE1-099B-4A10-A9E0-519974C90D65}" type="pres">
      <dgm:prSet presAssocID="{7855378F-2D2A-472B-9799-904977E86F0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417EE0C7-19A9-402E-AD5E-FFDE8AF75E0C}" type="pres">
      <dgm:prSet presAssocID="{7855378F-2D2A-472B-9799-904977E86F04}" presName="spaceRect" presStyleCnt="0"/>
      <dgm:spPr/>
    </dgm:pt>
    <dgm:pt modelId="{64518856-FF15-415A-B4BE-C2CB6D11180E}" type="pres">
      <dgm:prSet presAssocID="{7855378F-2D2A-472B-9799-904977E86F04}" presName="parTx" presStyleLbl="revTx" presStyleIdx="1" presStyleCnt="5">
        <dgm:presLayoutVars>
          <dgm:chMax val="0"/>
          <dgm:chPref val="0"/>
        </dgm:presLayoutVars>
      </dgm:prSet>
      <dgm:spPr/>
    </dgm:pt>
    <dgm:pt modelId="{E529E892-2E58-4454-B96F-87F1AB524B67}" type="pres">
      <dgm:prSet presAssocID="{2CFBBA6D-07A0-4ABF-B8EF-EAAE83E90793}" presName="sibTrans" presStyleCnt="0"/>
      <dgm:spPr/>
    </dgm:pt>
    <dgm:pt modelId="{58E7A9D1-343C-45E2-BF03-5BB43B0CB249}" type="pres">
      <dgm:prSet presAssocID="{55289950-E665-4FDA-BA64-51917768014A}" presName="compNode" presStyleCnt="0"/>
      <dgm:spPr/>
    </dgm:pt>
    <dgm:pt modelId="{85ACB3D0-C730-4302-941B-EAE00AC1BFDD}" type="pres">
      <dgm:prSet presAssocID="{55289950-E665-4FDA-BA64-51917768014A}" presName="bgRect" presStyleLbl="bgShp" presStyleIdx="2" presStyleCnt="5"/>
      <dgm:spPr/>
    </dgm:pt>
    <dgm:pt modelId="{57BE1D8E-793B-4EBA-8F97-96510F76F8F4}" type="pres">
      <dgm:prSet presAssocID="{55289950-E665-4FDA-BA64-5191776801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4CC2281-D9CA-4477-9669-10FFD5F5EC19}" type="pres">
      <dgm:prSet presAssocID="{55289950-E665-4FDA-BA64-51917768014A}" presName="spaceRect" presStyleCnt="0"/>
      <dgm:spPr/>
    </dgm:pt>
    <dgm:pt modelId="{91D18DE7-28A5-4125-BB4C-A061433FB3BF}" type="pres">
      <dgm:prSet presAssocID="{55289950-E665-4FDA-BA64-51917768014A}" presName="parTx" presStyleLbl="revTx" presStyleIdx="2" presStyleCnt="5">
        <dgm:presLayoutVars>
          <dgm:chMax val="0"/>
          <dgm:chPref val="0"/>
        </dgm:presLayoutVars>
      </dgm:prSet>
      <dgm:spPr/>
    </dgm:pt>
    <dgm:pt modelId="{4F460D7F-6EDF-4C0C-B0B5-9D41D8049C11}" type="pres">
      <dgm:prSet presAssocID="{FF343FB7-A315-4766-ADD3-CA9208EAAA1A}" presName="sibTrans" presStyleCnt="0"/>
      <dgm:spPr/>
    </dgm:pt>
    <dgm:pt modelId="{D4E3731A-BE71-474A-97CC-A8584A8050D9}" type="pres">
      <dgm:prSet presAssocID="{C2C2EA12-87A2-4A3E-848B-39A5F4C36FCF}" presName="compNode" presStyleCnt="0"/>
      <dgm:spPr/>
    </dgm:pt>
    <dgm:pt modelId="{56E7302B-BE97-44F8-BAC0-914983761A6D}" type="pres">
      <dgm:prSet presAssocID="{C2C2EA12-87A2-4A3E-848B-39A5F4C36FCF}" presName="bgRect" presStyleLbl="bgShp" presStyleIdx="3" presStyleCnt="5"/>
      <dgm:spPr/>
    </dgm:pt>
    <dgm:pt modelId="{968C98EC-C8F7-435B-8BD6-BD75F71FDE7A}" type="pres">
      <dgm:prSet presAssocID="{C2C2EA12-87A2-4A3E-848B-39A5F4C36FC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5901125-C374-40B2-8B1E-EE494DB0EDC8}" type="pres">
      <dgm:prSet presAssocID="{C2C2EA12-87A2-4A3E-848B-39A5F4C36FCF}" presName="spaceRect" presStyleCnt="0"/>
      <dgm:spPr/>
    </dgm:pt>
    <dgm:pt modelId="{4B3BF199-EC17-4DD9-BC4B-3AD19B69846F}" type="pres">
      <dgm:prSet presAssocID="{C2C2EA12-87A2-4A3E-848B-39A5F4C36FCF}" presName="parTx" presStyleLbl="revTx" presStyleIdx="3" presStyleCnt="5">
        <dgm:presLayoutVars>
          <dgm:chMax val="0"/>
          <dgm:chPref val="0"/>
        </dgm:presLayoutVars>
      </dgm:prSet>
      <dgm:spPr/>
    </dgm:pt>
    <dgm:pt modelId="{45492CBE-E4FE-4B93-B12E-EDE079B725F2}" type="pres">
      <dgm:prSet presAssocID="{926E4652-EB27-436A-8C4C-410DA0893274}" presName="sibTrans" presStyleCnt="0"/>
      <dgm:spPr/>
    </dgm:pt>
    <dgm:pt modelId="{B22D7D2D-40DE-4324-A20C-F4998A2D634E}" type="pres">
      <dgm:prSet presAssocID="{5EA6B73E-D690-433B-B8C2-1481C28C0192}" presName="compNode" presStyleCnt="0"/>
      <dgm:spPr/>
    </dgm:pt>
    <dgm:pt modelId="{ABE4400A-4E93-4572-91CE-CB2208435D9A}" type="pres">
      <dgm:prSet presAssocID="{5EA6B73E-D690-433B-B8C2-1481C28C0192}" presName="bgRect" presStyleLbl="bgShp" presStyleIdx="4" presStyleCnt="5"/>
      <dgm:spPr/>
    </dgm:pt>
    <dgm:pt modelId="{FE456A8F-9E02-4D36-97EE-CF33BD17C8CE}" type="pres">
      <dgm:prSet presAssocID="{5EA6B73E-D690-433B-B8C2-1481C28C019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5D4280B0-A7CE-495D-8F47-B64D39BEE418}" type="pres">
      <dgm:prSet presAssocID="{5EA6B73E-D690-433B-B8C2-1481C28C0192}" presName="spaceRect" presStyleCnt="0"/>
      <dgm:spPr/>
    </dgm:pt>
    <dgm:pt modelId="{45A0ED87-6210-4262-B2AE-0E4CABD97C65}" type="pres">
      <dgm:prSet presAssocID="{5EA6B73E-D690-433B-B8C2-1481C28C0192}" presName="parTx" presStyleLbl="revTx" presStyleIdx="4" presStyleCnt="5">
        <dgm:presLayoutVars>
          <dgm:chMax val="0"/>
          <dgm:chPref val="0"/>
        </dgm:presLayoutVars>
      </dgm:prSet>
      <dgm:spPr/>
    </dgm:pt>
  </dgm:ptLst>
  <dgm:cxnLst>
    <dgm:cxn modelId="{CFFD5220-CB1C-4E72-BA9C-2F8980E26506}" type="presOf" srcId="{7855378F-2D2A-472B-9799-904977E86F04}" destId="{64518856-FF15-415A-B4BE-C2CB6D11180E}" srcOrd="0" destOrd="0" presId="urn:microsoft.com/office/officeart/2018/2/layout/IconVerticalSolidList"/>
    <dgm:cxn modelId="{490D555F-4A9B-4BB2-87B8-86CC7D2FAD91}" srcId="{6FE5094B-B8AD-427B-B9CC-8A37D2452F34}" destId="{82B53834-2B6D-4FB7-816E-F01D468F94C4}" srcOrd="0" destOrd="0" parTransId="{F73E6061-D4C6-43DC-8F1E-544A0B985AC4}" sibTransId="{74F3905C-2AFB-4CFA-9005-CF633B9ABB4E}"/>
    <dgm:cxn modelId="{07A52668-FE52-47EE-827C-F5B2D4BDB7BC}" srcId="{6FE5094B-B8AD-427B-B9CC-8A37D2452F34}" destId="{7855378F-2D2A-472B-9799-904977E86F04}" srcOrd="1" destOrd="0" parTransId="{17F33A4B-3341-4EC7-8D03-23A809FB276C}" sibTransId="{2CFBBA6D-07A0-4ABF-B8EF-EAAE83E90793}"/>
    <dgm:cxn modelId="{8BE7C068-A43B-40EB-8A01-CB2B6A30867A}" type="presOf" srcId="{6FE5094B-B8AD-427B-B9CC-8A37D2452F34}" destId="{093E800D-1974-49B6-8ED1-28B950B858B1}" srcOrd="0" destOrd="0" presId="urn:microsoft.com/office/officeart/2018/2/layout/IconVerticalSolidList"/>
    <dgm:cxn modelId="{60F63249-BEDE-4F50-AC30-FBE98E88BEB4}" srcId="{6FE5094B-B8AD-427B-B9CC-8A37D2452F34}" destId="{55289950-E665-4FDA-BA64-51917768014A}" srcOrd="2" destOrd="0" parTransId="{A0872389-D612-4A05-8461-E51FE2C70F97}" sibTransId="{FF343FB7-A315-4766-ADD3-CA9208EAAA1A}"/>
    <dgm:cxn modelId="{2BCA4181-2BFF-4FAF-9BC4-F62EE69425A2}" srcId="{6FE5094B-B8AD-427B-B9CC-8A37D2452F34}" destId="{5EA6B73E-D690-433B-B8C2-1481C28C0192}" srcOrd="4" destOrd="0" parTransId="{04FA02AE-B104-4FB0-A59B-3170D97BC44C}" sibTransId="{FED75CA2-AB10-455F-BD1F-7300419F12BC}"/>
    <dgm:cxn modelId="{5CC70483-6BC2-4A5C-9696-2E3F3CCBE9D4}" srcId="{6FE5094B-B8AD-427B-B9CC-8A37D2452F34}" destId="{C2C2EA12-87A2-4A3E-848B-39A5F4C36FCF}" srcOrd="3" destOrd="0" parTransId="{9353B41A-FCF6-4632-9904-87E2CA696771}" sibTransId="{926E4652-EB27-436A-8C4C-410DA0893274}"/>
    <dgm:cxn modelId="{AD77FB88-9CD0-49F2-993E-87DF5A11AD32}" type="presOf" srcId="{C2C2EA12-87A2-4A3E-848B-39A5F4C36FCF}" destId="{4B3BF199-EC17-4DD9-BC4B-3AD19B69846F}" srcOrd="0" destOrd="0" presId="urn:microsoft.com/office/officeart/2018/2/layout/IconVerticalSolidList"/>
    <dgm:cxn modelId="{8AFDC78B-845F-4B40-8E80-7E42EDF1304A}" type="presOf" srcId="{55289950-E665-4FDA-BA64-51917768014A}" destId="{91D18DE7-28A5-4125-BB4C-A061433FB3BF}" srcOrd="0" destOrd="0" presId="urn:microsoft.com/office/officeart/2018/2/layout/IconVerticalSolidList"/>
    <dgm:cxn modelId="{EDF4AFA6-AC98-4F54-8A29-5E6A92476862}" type="presOf" srcId="{5EA6B73E-D690-433B-B8C2-1481C28C0192}" destId="{45A0ED87-6210-4262-B2AE-0E4CABD97C65}" srcOrd="0" destOrd="0" presId="urn:microsoft.com/office/officeart/2018/2/layout/IconVerticalSolidList"/>
    <dgm:cxn modelId="{4A0A9DD5-4918-41E2-8897-4F19EDDEA49F}" type="presOf" srcId="{82B53834-2B6D-4FB7-816E-F01D468F94C4}" destId="{8A409568-376A-4692-AE4B-F6FE23D8D37B}" srcOrd="0" destOrd="0" presId="urn:microsoft.com/office/officeart/2018/2/layout/IconVerticalSolidList"/>
    <dgm:cxn modelId="{684BA31E-4D82-4E23-8095-1F50A7217DAF}" type="presParOf" srcId="{093E800D-1974-49B6-8ED1-28B950B858B1}" destId="{1E65C2B8-3489-4292-B336-EEE7B3A5DDD0}" srcOrd="0" destOrd="0" presId="urn:microsoft.com/office/officeart/2018/2/layout/IconVerticalSolidList"/>
    <dgm:cxn modelId="{55F37AA6-C0CC-412D-B264-124FD20C517D}" type="presParOf" srcId="{1E65C2B8-3489-4292-B336-EEE7B3A5DDD0}" destId="{C994C051-F857-405D-9819-E4A997250D34}" srcOrd="0" destOrd="0" presId="urn:microsoft.com/office/officeart/2018/2/layout/IconVerticalSolidList"/>
    <dgm:cxn modelId="{69D3D7E6-45CE-40A8-B5FE-5499C5E68A72}" type="presParOf" srcId="{1E65C2B8-3489-4292-B336-EEE7B3A5DDD0}" destId="{612870C3-AB4B-43F9-86A9-B44640C9950F}" srcOrd="1" destOrd="0" presId="urn:microsoft.com/office/officeart/2018/2/layout/IconVerticalSolidList"/>
    <dgm:cxn modelId="{46C141B8-24CD-4AFF-8569-60D05501EFC0}" type="presParOf" srcId="{1E65C2B8-3489-4292-B336-EEE7B3A5DDD0}" destId="{E1EDEAAF-2F6B-4AC7-A791-6B246BCD9D91}" srcOrd="2" destOrd="0" presId="urn:microsoft.com/office/officeart/2018/2/layout/IconVerticalSolidList"/>
    <dgm:cxn modelId="{949E1EA0-3488-4480-8CD3-64E1BCDFB83F}" type="presParOf" srcId="{1E65C2B8-3489-4292-B336-EEE7B3A5DDD0}" destId="{8A409568-376A-4692-AE4B-F6FE23D8D37B}" srcOrd="3" destOrd="0" presId="urn:microsoft.com/office/officeart/2018/2/layout/IconVerticalSolidList"/>
    <dgm:cxn modelId="{AD7CC76A-8DAA-427B-A6DE-B287E787875A}" type="presParOf" srcId="{093E800D-1974-49B6-8ED1-28B950B858B1}" destId="{8289B1DE-F546-4E94-A3BD-76F2B1145562}" srcOrd="1" destOrd="0" presId="urn:microsoft.com/office/officeart/2018/2/layout/IconVerticalSolidList"/>
    <dgm:cxn modelId="{A99824BC-1886-47B8-8153-E68B51E87DF4}" type="presParOf" srcId="{093E800D-1974-49B6-8ED1-28B950B858B1}" destId="{AC7CCB90-BA70-4C2A-8B5F-DA15516C31DF}" srcOrd="2" destOrd="0" presId="urn:microsoft.com/office/officeart/2018/2/layout/IconVerticalSolidList"/>
    <dgm:cxn modelId="{ACD7DA09-7225-4A85-97C3-404F2A32254A}" type="presParOf" srcId="{AC7CCB90-BA70-4C2A-8B5F-DA15516C31DF}" destId="{520BA048-BC24-4983-94ED-16ACAD40E6CC}" srcOrd="0" destOrd="0" presId="urn:microsoft.com/office/officeart/2018/2/layout/IconVerticalSolidList"/>
    <dgm:cxn modelId="{8F89700F-A4A5-4BE6-A47E-CB0421D42CDF}" type="presParOf" srcId="{AC7CCB90-BA70-4C2A-8B5F-DA15516C31DF}" destId="{C9405BE1-099B-4A10-A9E0-519974C90D65}" srcOrd="1" destOrd="0" presId="urn:microsoft.com/office/officeart/2018/2/layout/IconVerticalSolidList"/>
    <dgm:cxn modelId="{AF5B82B8-9015-466C-A191-32B7A82C43AC}" type="presParOf" srcId="{AC7CCB90-BA70-4C2A-8B5F-DA15516C31DF}" destId="{417EE0C7-19A9-402E-AD5E-FFDE8AF75E0C}" srcOrd="2" destOrd="0" presId="urn:microsoft.com/office/officeart/2018/2/layout/IconVerticalSolidList"/>
    <dgm:cxn modelId="{2BC41111-2553-4B1C-AEAF-1F0568F21C0A}" type="presParOf" srcId="{AC7CCB90-BA70-4C2A-8B5F-DA15516C31DF}" destId="{64518856-FF15-415A-B4BE-C2CB6D11180E}" srcOrd="3" destOrd="0" presId="urn:microsoft.com/office/officeart/2018/2/layout/IconVerticalSolidList"/>
    <dgm:cxn modelId="{1BD043C6-A7ED-47B1-96EF-EE7AF04D2C40}" type="presParOf" srcId="{093E800D-1974-49B6-8ED1-28B950B858B1}" destId="{E529E892-2E58-4454-B96F-87F1AB524B67}" srcOrd="3" destOrd="0" presId="urn:microsoft.com/office/officeart/2018/2/layout/IconVerticalSolidList"/>
    <dgm:cxn modelId="{3DDEBF51-B823-483F-97FC-7A08D2F1D2F4}" type="presParOf" srcId="{093E800D-1974-49B6-8ED1-28B950B858B1}" destId="{58E7A9D1-343C-45E2-BF03-5BB43B0CB249}" srcOrd="4" destOrd="0" presId="urn:microsoft.com/office/officeart/2018/2/layout/IconVerticalSolidList"/>
    <dgm:cxn modelId="{2C7F9D1F-2EF3-4CF5-B6F5-45D3565CCC2B}" type="presParOf" srcId="{58E7A9D1-343C-45E2-BF03-5BB43B0CB249}" destId="{85ACB3D0-C730-4302-941B-EAE00AC1BFDD}" srcOrd="0" destOrd="0" presId="urn:microsoft.com/office/officeart/2018/2/layout/IconVerticalSolidList"/>
    <dgm:cxn modelId="{2BD653E8-2047-4C8D-BA7C-DA98529DDAFC}" type="presParOf" srcId="{58E7A9D1-343C-45E2-BF03-5BB43B0CB249}" destId="{57BE1D8E-793B-4EBA-8F97-96510F76F8F4}" srcOrd="1" destOrd="0" presId="urn:microsoft.com/office/officeart/2018/2/layout/IconVerticalSolidList"/>
    <dgm:cxn modelId="{866FA74B-1B9F-41FE-862F-453D58E3B48C}" type="presParOf" srcId="{58E7A9D1-343C-45E2-BF03-5BB43B0CB249}" destId="{54CC2281-D9CA-4477-9669-10FFD5F5EC19}" srcOrd="2" destOrd="0" presId="urn:microsoft.com/office/officeart/2018/2/layout/IconVerticalSolidList"/>
    <dgm:cxn modelId="{A88EAB0D-DC30-403F-AD33-F2F17005E6C4}" type="presParOf" srcId="{58E7A9D1-343C-45E2-BF03-5BB43B0CB249}" destId="{91D18DE7-28A5-4125-BB4C-A061433FB3BF}" srcOrd="3" destOrd="0" presId="urn:microsoft.com/office/officeart/2018/2/layout/IconVerticalSolidList"/>
    <dgm:cxn modelId="{125FE7E8-7EC1-46CB-A9DF-529ACB7662E7}" type="presParOf" srcId="{093E800D-1974-49B6-8ED1-28B950B858B1}" destId="{4F460D7F-6EDF-4C0C-B0B5-9D41D8049C11}" srcOrd="5" destOrd="0" presId="urn:microsoft.com/office/officeart/2018/2/layout/IconVerticalSolidList"/>
    <dgm:cxn modelId="{7CF4EBEF-B413-4211-9F44-D7BA4451DBBE}" type="presParOf" srcId="{093E800D-1974-49B6-8ED1-28B950B858B1}" destId="{D4E3731A-BE71-474A-97CC-A8584A8050D9}" srcOrd="6" destOrd="0" presId="urn:microsoft.com/office/officeart/2018/2/layout/IconVerticalSolidList"/>
    <dgm:cxn modelId="{ADF5E4B4-8AF1-4624-8CD5-9CC75A2209AF}" type="presParOf" srcId="{D4E3731A-BE71-474A-97CC-A8584A8050D9}" destId="{56E7302B-BE97-44F8-BAC0-914983761A6D}" srcOrd="0" destOrd="0" presId="urn:microsoft.com/office/officeart/2018/2/layout/IconVerticalSolidList"/>
    <dgm:cxn modelId="{F984D188-FB4F-49ED-BB4C-98E0DAE57BAD}" type="presParOf" srcId="{D4E3731A-BE71-474A-97CC-A8584A8050D9}" destId="{968C98EC-C8F7-435B-8BD6-BD75F71FDE7A}" srcOrd="1" destOrd="0" presId="urn:microsoft.com/office/officeart/2018/2/layout/IconVerticalSolidList"/>
    <dgm:cxn modelId="{1475D739-8D02-42B7-ADAA-CC16B30F8160}" type="presParOf" srcId="{D4E3731A-BE71-474A-97CC-A8584A8050D9}" destId="{B5901125-C374-40B2-8B1E-EE494DB0EDC8}" srcOrd="2" destOrd="0" presId="urn:microsoft.com/office/officeart/2018/2/layout/IconVerticalSolidList"/>
    <dgm:cxn modelId="{B02B8D68-F16A-46C6-9542-1806D7552774}" type="presParOf" srcId="{D4E3731A-BE71-474A-97CC-A8584A8050D9}" destId="{4B3BF199-EC17-4DD9-BC4B-3AD19B69846F}" srcOrd="3" destOrd="0" presId="urn:microsoft.com/office/officeart/2018/2/layout/IconVerticalSolidList"/>
    <dgm:cxn modelId="{84290D01-15BE-41A4-BEF5-8D5805347E9A}" type="presParOf" srcId="{093E800D-1974-49B6-8ED1-28B950B858B1}" destId="{45492CBE-E4FE-4B93-B12E-EDE079B725F2}" srcOrd="7" destOrd="0" presId="urn:microsoft.com/office/officeart/2018/2/layout/IconVerticalSolidList"/>
    <dgm:cxn modelId="{15848A9A-4746-4D07-BD7D-8B66014BE484}" type="presParOf" srcId="{093E800D-1974-49B6-8ED1-28B950B858B1}" destId="{B22D7D2D-40DE-4324-A20C-F4998A2D634E}" srcOrd="8" destOrd="0" presId="urn:microsoft.com/office/officeart/2018/2/layout/IconVerticalSolidList"/>
    <dgm:cxn modelId="{96A85080-B5D8-4D13-9C78-BBEB9EC572D7}" type="presParOf" srcId="{B22D7D2D-40DE-4324-A20C-F4998A2D634E}" destId="{ABE4400A-4E93-4572-91CE-CB2208435D9A}" srcOrd="0" destOrd="0" presId="urn:microsoft.com/office/officeart/2018/2/layout/IconVerticalSolidList"/>
    <dgm:cxn modelId="{B6B14F0E-0744-4F27-A356-9B5EF461E196}" type="presParOf" srcId="{B22D7D2D-40DE-4324-A20C-F4998A2D634E}" destId="{FE456A8F-9E02-4D36-97EE-CF33BD17C8CE}" srcOrd="1" destOrd="0" presId="urn:microsoft.com/office/officeart/2018/2/layout/IconVerticalSolidList"/>
    <dgm:cxn modelId="{5D0EB99B-5530-4E67-91A6-C4F2A9230F4F}" type="presParOf" srcId="{B22D7D2D-40DE-4324-A20C-F4998A2D634E}" destId="{5D4280B0-A7CE-495D-8F47-B64D39BEE418}" srcOrd="2" destOrd="0" presId="urn:microsoft.com/office/officeart/2018/2/layout/IconVerticalSolidList"/>
    <dgm:cxn modelId="{085CA724-ACE9-461A-A870-BDC4B62B9D86}" type="presParOf" srcId="{B22D7D2D-40DE-4324-A20C-F4998A2D634E}" destId="{45A0ED87-6210-4262-B2AE-0E4CABD97C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1C42AE-91C2-41CB-A01A-306CEE0224A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B8F29F-DA26-40F1-AE48-9C4C5813E192}">
      <dgm:prSet custT="1"/>
      <dgm:spPr/>
      <dgm:t>
        <a:bodyPr/>
        <a:lstStyle/>
        <a:p>
          <a:r>
            <a:rPr lang="en-US" sz="2800" b="1" dirty="0"/>
            <a:t>Mostly hype </a:t>
          </a:r>
        </a:p>
        <a:p>
          <a:r>
            <a:rPr lang="en-US" sz="2100" dirty="0"/>
            <a:t>Limited real-world applications and overhyped potential.</a:t>
          </a:r>
        </a:p>
      </dgm:t>
    </dgm:pt>
    <dgm:pt modelId="{B438B8A8-E210-4E90-BAE5-FD56AF08B545}" type="parTrans" cxnId="{A6AEC6B3-075E-4361-9B61-CB7A3EB6A4CC}">
      <dgm:prSet/>
      <dgm:spPr/>
      <dgm:t>
        <a:bodyPr/>
        <a:lstStyle/>
        <a:p>
          <a:endParaRPr lang="en-US"/>
        </a:p>
      </dgm:t>
    </dgm:pt>
    <dgm:pt modelId="{B6444602-E166-4965-BF21-D9A717D65ED5}" type="sibTrans" cxnId="{A6AEC6B3-075E-4361-9B61-CB7A3EB6A4CC}">
      <dgm:prSet/>
      <dgm:spPr/>
      <dgm:t>
        <a:bodyPr/>
        <a:lstStyle/>
        <a:p>
          <a:endParaRPr lang="en-US"/>
        </a:p>
      </dgm:t>
    </dgm:pt>
    <dgm:pt modelId="{75E4D089-82C4-41F9-9B40-15ECC1C7B5E8}">
      <dgm:prSet custT="1"/>
      <dgm:spPr/>
      <dgm:t>
        <a:bodyPr/>
        <a:lstStyle/>
        <a:p>
          <a:r>
            <a:rPr lang="en-US" sz="2800" b="1" dirty="0"/>
            <a:t>Some real value </a:t>
          </a:r>
        </a:p>
        <a:p>
          <a:r>
            <a:rPr lang="en-US" sz="2100" dirty="0"/>
            <a:t>AI has practical uses, but it’s overhyped in some areas.</a:t>
          </a:r>
        </a:p>
      </dgm:t>
    </dgm:pt>
    <dgm:pt modelId="{06783A7A-12E9-4FD6-A7AD-007CFFBECA8A}" type="parTrans" cxnId="{F8C9979B-77EC-475B-93EB-BDCB44CE67D4}">
      <dgm:prSet/>
      <dgm:spPr/>
      <dgm:t>
        <a:bodyPr/>
        <a:lstStyle/>
        <a:p>
          <a:endParaRPr lang="en-US"/>
        </a:p>
      </dgm:t>
    </dgm:pt>
    <dgm:pt modelId="{918652A6-7A6A-46EA-A38F-E5C857719055}" type="sibTrans" cxnId="{F8C9979B-77EC-475B-93EB-BDCB44CE67D4}">
      <dgm:prSet/>
      <dgm:spPr/>
      <dgm:t>
        <a:bodyPr/>
        <a:lstStyle/>
        <a:p>
          <a:endParaRPr lang="en-US"/>
        </a:p>
      </dgm:t>
    </dgm:pt>
    <dgm:pt modelId="{38D561E9-63E0-4DFB-96AA-BE23F0313EB2}">
      <dgm:prSet custT="1"/>
      <dgm:spPr/>
      <dgm:t>
        <a:bodyPr/>
        <a:lstStyle/>
        <a:p>
          <a:r>
            <a:rPr lang="en-US" sz="2800" b="1" dirty="0"/>
            <a:t>Transformative</a:t>
          </a:r>
        </a:p>
        <a:p>
          <a:r>
            <a:rPr lang="en-US" sz="2100" dirty="0"/>
            <a:t>AI is already delivering significant real-world value and will continue to reshape industries.</a:t>
          </a:r>
        </a:p>
      </dgm:t>
    </dgm:pt>
    <dgm:pt modelId="{681189C0-6786-48E0-A0AD-14F338E1CCB7}" type="parTrans" cxnId="{BF4747BB-4816-4385-9B68-E09846115BA3}">
      <dgm:prSet/>
      <dgm:spPr/>
      <dgm:t>
        <a:bodyPr/>
        <a:lstStyle/>
        <a:p>
          <a:endParaRPr lang="en-US"/>
        </a:p>
      </dgm:t>
    </dgm:pt>
    <dgm:pt modelId="{4159646B-97DD-4CA8-ADF8-9F132EEA2B3E}" type="sibTrans" cxnId="{BF4747BB-4816-4385-9B68-E09846115BA3}">
      <dgm:prSet/>
      <dgm:spPr/>
      <dgm:t>
        <a:bodyPr/>
        <a:lstStyle/>
        <a:p>
          <a:endParaRPr lang="en-US"/>
        </a:p>
      </dgm:t>
    </dgm:pt>
    <dgm:pt modelId="{7AEDABA7-F991-4CE0-B8EE-87B4E92EE24A}" type="pres">
      <dgm:prSet presAssocID="{ED1C42AE-91C2-41CB-A01A-306CEE0224AC}" presName="diagram" presStyleCnt="0">
        <dgm:presLayoutVars>
          <dgm:dir/>
          <dgm:resizeHandles val="exact"/>
        </dgm:presLayoutVars>
      </dgm:prSet>
      <dgm:spPr/>
    </dgm:pt>
    <dgm:pt modelId="{489E3B5F-3463-47AA-975E-DBB316F25EA1}" type="pres">
      <dgm:prSet presAssocID="{90B8F29F-DA26-40F1-AE48-9C4C5813E192}" presName="node" presStyleLbl="node1" presStyleIdx="0" presStyleCnt="3">
        <dgm:presLayoutVars>
          <dgm:bulletEnabled val="1"/>
        </dgm:presLayoutVars>
      </dgm:prSet>
      <dgm:spPr/>
    </dgm:pt>
    <dgm:pt modelId="{68F51F61-5CBA-4E6C-B7DC-53E4260B4484}" type="pres">
      <dgm:prSet presAssocID="{B6444602-E166-4965-BF21-D9A717D65ED5}" presName="sibTrans" presStyleCnt="0"/>
      <dgm:spPr/>
    </dgm:pt>
    <dgm:pt modelId="{49E2D521-7D01-4816-975C-BF237017BBE8}" type="pres">
      <dgm:prSet presAssocID="{75E4D089-82C4-41F9-9B40-15ECC1C7B5E8}" presName="node" presStyleLbl="node1" presStyleIdx="1" presStyleCnt="3">
        <dgm:presLayoutVars>
          <dgm:bulletEnabled val="1"/>
        </dgm:presLayoutVars>
      </dgm:prSet>
      <dgm:spPr/>
    </dgm:pt>
    <dgm:pt modelId="{1E905CD7-351B-491F-956A-ADCC501F3409}" type="pres">
      <dgm:prSet presAssocID="{918652A6-7A6A-46EA-A38F-E5C857719055}" presName="sibTrans" presStyleCnt="0"/>
      <dgm:spPr/>
    </dgm:pt>
    <dgm:pt modelId="{0764B508-7020-49E2-A518-DDEED4080C60}" type="pres">
      <dgm:prSet presAssocID="{38D561E9-63E0-4DFB-96AA-BE23F0313EB2}" presName="node" presStyleLbl="node1" presStyleIdx="2" presStyleCnt="3">
        <dgm:presLayoutVars>
          <dgm:bulletEnabled val="1"/>
        </dgm:presLayoutVars>
      </dgm:prSet>
      <dgm:spPr/>
    </dgm:pt>
  </dgm:ptLst>
  <dgm:cxnLst>
    <dgm:cxn modelId="{A0935F94-4997-4AD4-B4B2-5F7EA1B51A97}" type="presOf" srcId="{90B8F29F-DA26-40F1-AE48-9C4C5813E192}" destId="{489E3B5F-3463-47AA-975E-DBB316F25EA1}" srcOrd="0" destOrd="0" presId="urn:microsoft.com/office/officeart/2005/8/layout/default"/>
    <dgm:cxn modelId="{50FEC495-082F-437D-A0C6-B2A37D023397}" type="presOf" srcId="{75E4D089-82C4-41F9-9B40-15ECC1C7B5E8}" destId="{49E2D521-7D01-4816-975C-BF237017BBE8}" srcOrd="0" destOrd="0" presId="urn:microsoft.com/office/officeart/2005/8/layout/default"/>
    <dgm:cxn modelId="{E6A82996-6F30-48FF-95E6-5483F3C3E1E2}" type="presOf" srcId="{ED1C42AE-91C2-41CB-A01A-306CEE0224AC}" destId="{7AEDABA7-F991-4CE0-B8EE-87B4E92EE24A}" srcOrd="0" destOrd="0" presId="urn:microsoft.com/office/officeart/2005/8/layout/default"/>
    <dgm:cxn modelId="{C5346198-D8B7-441B-9655-BD5D1EFD8856}" type="presOf" srcId="{38D561E9-63E0-4DFB-96AA-BE23F0313EB2}" destId="{0764B508-7020-49E2-A518-DDEED4080C60}" srcOrd="0" destOrd="0" presId="urn:microsoft.com/office/officeart/2005/8/layout/default"/>
    <dgm:cxn modelId="{F8C9979B-77EC-475B-93EB-BDCB44CE67D4}" srcId="{ED1C42AE-91C2-41CB-A01A-306CEE0224AC}" destId="{75E4D089-82C4-41F9-9B40-15ECC1C7B5E8}" srcOrd="1" destOrd="0" parTransId="{06783A7A-12E9-4FD6-A7AD-007CFFBECA8A}" sibTransId="{918652A6-7A6A-46EA-A38F-E5C857719055}"/>
    <dgm:cxn modelId="{A6AEC6B3-075E-4361-9B61-CB7A3EB6A4CC}" srcId="{ED1C42AE-91C2-41CB-A01A-306CEE0224AC}" destId="{90B8F29F-DA26-40F1-AE48-9C4C5813E192}" srcOrd="0" destOrd="0" parTransId="{B438B8A8-E210-4E90-BAE5-FD56AF08B545}" sibTransId="{B6444602-E166-4965-BF21-D9A717D65ED5}"/>
    <dgm:cxn modelId="{BF4747BB-4816-4385-9B68-E09846115BA3}" srcId="{ED1C42AE-91C2-41CB-A01A-306CEE0224AC}" destId="{38D561E9-63E0-4DFB-96AA-BE23F0313EB2}" srcOrd="2" destOrd="0" parTransId="{681189C0-6786-48E0-A0AD-14F338E1CCB7}" sibTransId="{4159646B-97DD-4CA8-ADF8-9F132EEA2B3E}"/>
    <dgm:cxn modelId="{1E6E4EA7-6EAD-4149-9B66-5AFBD9D982E5}" type="presParOf" srcId="{7AEDABA7-F991-4CE0-B8EE-87B4E92EE24A}" destId="{489E3B5F-3463-47AA-975E-DBB316F25EA1}" srcOrd="0" destOrd="0" presId="urn:microsoft.com/office/officeart/2005/8/layout/default"/>
    <dgm:cxn modelId="{3CAB1964-0FA9-4604-9810-8DC148EC5399}" type="presParOf" srcId="{7AEDABA7-F991-4CE0-B8EE-87B4E92EE24A}" destId="{68F51F61-5CBA-4E6C-B7DC-53E4260B4484}" srcOrd="1" destOrd="0" presId="urn:microsoft.com/office/officeart/2005/8/layout/default"/>
    <dgm:cxn modelId="{A622FE2F-68C9-4CF9-A393-F2B097F33725}" type="presParOf" srcId="{7AEDABA7-F991-4CE0-B8EE-87B4E92EE24A}" destId="{49E2D521-7D01-4816-975C-BF237017BBE8}" srcOrd="2" destOrd="0" presId="urn:microsoft.com/office/officeart/2005/8/layout/default"/>
    <dgm:cxn modelId="{559876B6-54A4-4677-B22E-A32B906AAF7A}" type="presParOf" srcId="{7AEDABA7-F991-4CE0-B8EE-87B4E92EE24A}" destId="{1E905CD7-351B-491F-956A-ADCC501F3409}" srcOrd="3" destOrd="0" presId="urn:microsoft.com/office/officeart/2005/8/layout/default"/>
    <dgm:cxn modelId="{F8AF93FF-E96E-47B8-A2D5-B0FCE919A8AF}" type="presParOf" srcId="{7AEDABA7-F991-4CE0-B8EE-87B4E92EE24A}" destId="{0764B508-7020-49E2-A518-DDEED4080C60}"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3E8366-44E8-44A8-B8AD-2ECFF085E6F9}" type="doc">
      <dgm:prSet loTypeId="urn:microsoft.com/office/officeart/2005/8/layout/vList5" loCatId="list" qsTypeId="urn:microsoft.com/office/officeart/2005/8/quickstyle/simple2" qsCatId="simple" csTypeId="urn:microsoft.com/office/officeart/2005/8/colors/accent1_2" csCatId="accent1"/>
      <dgm:spPr/>
      <dgm:t>
        <a:bodyPr/>
        <a:lstStyle/>
        <a:p>
          <a:endParaRPr lang="en-US"/>
        </a:p>
      </dgm:t>
    </dgm:pt>
    <dgm:pt modelId="{3C2F04E2-2719-491A-86A4-2773AA2B57FF}">
      <dgm:prSet/>
      <dgm:spPr/>
      <dgm:t>
        <a:bodyPr/>
        <a:lstStyle/>
        <a:p>
          <a:r>
            <a:rPr lang="en-US"/>
            <a:t>Data Ingestion &amp; Standardization</a:t>
          </a:r>
        </a:p>
      </dgm:t>
    </dgm:pt>
    <dgm:pt modelId="{A87BB290-2BA5-41A4-B750-6EE7868E1236}" type="parTrans" cxnId="{BD8EC66F-6F8A-44AE-B63F-47512CE47549}">
      <dgm:prSet/>
      <dgm:spPr/>
      <dgm:t>
        <a:bodyPr/>
        <a:lstStyle/>
        <a:p>
          <a:endParaRPr lang="en-US"/>
        </a:p>
      </dgm:t>
    </dgm:pt>
    <dgm:pt modelId="{93041B4A-CB43-4A38-AE75-F9B9B2F1F1BF}" type="sibTrans" cxnId="{BD8EC66F-6F8A-44AE-B63F-47512CE47549}">
      <dgm:prSet/>
      <dgm:spPr/>
      <dgm:t>
        <a:bodyPr/>
        <a:lstStyle/>
        <a:p>
          <a:endParaRPr lang="en-US"/>
        </a:p>
      </dgm:t>
    </dgm:pt>
    <dgm:pt modelId="{7A349B87-E29F-4948-AF83-ED894024E64A}">
      <dgm:prSet/>
      <dgm:spPr/>
      <dgm:t>
        <a:bodyPr/>
        <a:lstStyle/>
        <a:p>
          <a:r>
            <a:rPr lang="en-US"/>
            <a:t>Extracts and normalizes data from various systems for seamless analysis.</a:t>
          </a:r>
        </a:p>
      </dgm:t>
    </dgm:pt>
    <dgm:pt modelId="{B09668C9-3657-490E-B1E2-E1C26CC05376}" type="parTrans" cxnId="{F674BD62-D0F0-49DD-B8A5-C0E26074B388}">
      <dgm:prSet/>
      <dgm:spPr/>
      <dgm:t>
        <a:bodyPr/>
        <a:lstStyle/>
        <a:p>
          <a:endParaRPr lang="en-US"/>
        </a:p>
      </dgm:t>
    </dgm:pt>
    <dgm:pt modelId="{056C6C3A-3AC0-4E68-BE88-B281D06D3793}" type="sibTrans" cxnId="{F674BD62-D0F0-49DD-B8A5-C0E26074B388}">
      <dgm:prSet/>
      <dgm:spPr/>
      <dgm:t>
        <a:bodyPr/>
        <a:lstStyle/>
        <a:p>
          <a:endParaRPr lang="en-US"/>
        </a:p>
      </dgm:t>
    </dgm:pt>
    <dgm:pt modelId="{2A17EDBE-F547-4A74-83AD-C93F34B90D47}">
      <dgm:prSet/>
      <dgm:spPr/>
      <dgm:t>
        <a:bodyPr/>
        <a:lstStyle/>
        <a:p>
          <a:r>
            <a:rPr lang="en-US"/>
            <a:t>AI-Powered Risk Assessment</a:t>
          </a:r>
        </a:p>
      </dgm:t>
    </dgm:pt>
    <dgm:pt modelId="{B2284AC1-DF43-4B81-B2E5-AB614D31E43E}" type="parTrans" cxnId="{63974EDF-456F-4B95-89CE-0FAE277239C9}">
      <dgm:prSet/>
      <dgm:spPr/>
      <dgm:t>
        <a:bodyPr/>
        <a:lstStyle/>
        <a:p>
          <a:endParaRPr lang="en-US"/>
        </a:p>
      </dgm:t>
    </dgm:pt>
    <dgm:pt modelId="{23C70C0B-F6F9-4EFE-9082-F909D7A5F159}" type="sibTrans" cxnId="{63974EDF-456F-4B95-89CE-0FAE277239C9}">
      <dgm:prSet/>
      <dgm:spPr/>
      <dgm:t>
        <a:bodyPr/>
        <a:lstStyle/>
        <a:p>
          <a:endParaRPr lang="en-US"/>
        </a:p>
      </dgm:t>
    </dgm:pt>
    <dgm:pt modelId="{84E1A65F-8FA1-48A0-B6DA-EC828CDC0CBD}">
      <dgm:prSet/>
      <dgm:spPr/>
      <dgm:t>
        <a:bodyPr/>
        <a:lstStyle/>
        <a:p>
          <a:r>
            <a:rPr lang="en-US"/>
            <a:t>Uses machine learning to detect patterns and identify potential risks.</a:t>
          </a:r>
        </a:p>
      </dgm:t>
    </dgm:pt>
    <dgm:pt modelId="{8FB40737-3D17-4C85-B1CC-8A6B2E3E98E2}" type="parTrans" cxnId="{12DABC35-3D84-41DA-B39D-822FB49F6876}">
      <dgm:prSet/>
      <dgm:spPr/>
      <dgm:t>
        <a:bodyPr/>
        <a:lstStyle/>
        <a:p>
          <a:endParaRPr lang="en-US"/>
        </a:p>
      </dgm:t>
    </dgm:pt>
    <dgm:pt modelId="{0ECFC7AE-F7B6-4541-B74C-FA18F6B59417}" type="sibTrans" cxnId="{12DABC35-3D84-41DA-B39D-822FB49F6876}">
      <dgm:prSet/>
      <dgm:spPr/>
      <dgm:t>
        <a:bodyPr/>
        <a:lstStyle/>
        <a:p>
          <a:endParaRPr lang="en-US"/>
        </a:p>
      </dgm:t>
    </dgm:pt>
    <dgm:pt modelId="{12BEDE59-02E5-4A6A-AA54-31FE4FF42760}">
      <dgm:prSet/>
      <dgm:spPr/>
      <dgm:t>
        <a:bodyPr/>
        <a:lstStyle/>
        <a:p>
          <a:r>
            <a:rPr lang="en-US"/>
            <a:t>Automated Audit Testing</a:t>
          </a:r>
        </a:p>
      </dgm:t>
    </dgm:pt>
    <dgm:pt modelId="{2061CEB2-7DF0-4222-8D0F-3DB9C1E36583}" type="parTrans" cxnId="{EFE0B6CB-65E4-444D-A2CF-45810B587204}">
      <dgm:prSet/>
      <dgm:spPr/>
      <dgm:t>
        <a:bodyPr/>
        <a:lstStyle/>
        <a:p>
          <a:endParaRPr lang="en-US"/>
        </a:p>
      </dgm:t>
    </dgm:pt>
    <dgm:pt modelId="{5A83C3EF-581B-443C-8A0D-A0D854C3ED23}" type="sibTrans" cxnId="{EFE0B6CB-65E4-444D-A2CF-45810B587204}">
      <dgm:prSet/>
      <dgm:spPr/>
      <dgm:t>
        <a:bodyPr/>
        <a:lstStyle/>
        <a:p>
          <a:endParaRPr lang="en-US"/>
        </a:p>
      </dgm:t>
    </dgm:pt>
    <dgm:pt modelId="{E15C1D37-A733-4B1A-8FEF-70AE6EA83209}">
      <dgm:prSet/>
      <dgm:spPr/>
      <dgm:t>
        <a:bodyPr/>
        <a:lstStyle/>
        <a:p>
          <a:r>
            <a:rPr lang="en-US"/>
            <a:t>Runs tests, validates transactions, and identifies discrepancies automatically.</a:t>
          </a:r>
        </a:p>
      </dgm:t>
    </dgm:pt>
    <dgm:pt modelId="{E2D093BC-17FA-486F-BEFB-CA512EA1D2B9}" type="parTrans" cxnId="{293C3E84-25B2-48C4-AF48-38336216DACB}">
      <dgm:prSet/>
      <dgm:spPr/>
      <dgm:t>
        <a:bodyPr/>
        <a:lstStyle/>
        <a:p>
          <a:endParaRPr lang="en-US"/>
        </a:p>
      </dgm:t>
    </dgm:pt>
    <dgm:pt modelId="{2007AC71-51D7-4B81-A3A3-AA6ED8B8A754}" type="sibTrans" cxnId="{293C3E84-25B2-48C4-AF48-38336216DACB}">
      <dgm:prSet/>
      <dgm:spPr/>
      <dgm:t>
        <a:bodyPr/>
        <a:lstStyle/>
        <a:p>
          <a:endParaRPr lang="en-US"/>
        </a:p>
      </dgm:t>
    </dgm:pt>
    <dgm:pt modelId="{185901FE-80DF-4145-B4D8-C0AE979A2BBB}">
      <dgm:prSet/>
      <dgm:spPr/>
      <dgm:t>
        <a:bodyPr/>
        <a:lstStyle/>
        <a:p>
          <a:r>
            <a:rPr lang="en-US"/>
            <a:t>Real-Time Collaboration</a:t>
          </a:r>
        </a:p>
      </dgm:t>
    </dgm:pt>
    <dgm:pt modelId="{F1FEBB11-34AB-4B4F-B98D-B12599B8095D}" type="parTrans" cxnId="{4E9F3C52-06C5-4B08-B862-6D6793F77533}">
      <dgm:prSet/>
      <dgm:spPr/>
      <dgm:t>
        <a:bodyPr/>
        <a:lstStyle/>
        <a:p>
          <a:endParaRPr lang="en-US"/>
        </a:p>
      </dgm:t>
    </dgm:pt>
    <dgm:pt modelId="{A3E0B15A-B852-4611-B49A-647746C622D1}" type="sibTrans" cxnId="{4E9F3C52-06C5-4B08-B862-6D6793F77533}">
      <dgm:prSet/>
      <dgm:spPr/>
      <dgm:t>
        <a:bodyPr/>
        <a:lstStyle/>
        <a:p>
          <a:endParaRPr lang="en-US"/>
        </a:p>
      </dgm:t>
    </dgm:pt>
    <dgm:pt modelId="{F5982A0E-2A13-48E5-97DA-32B7997E358C}">
      <dgm:prSet/>
      <dgm:spPr/>
      <dgm:t>
        <a:bodyPr/>
        <a:lstStyle/>
        <a:p>
          <a:r>
            <a:rPr lang="en-US"/>
            <a:t>Facilitates teamwork with centralized data access and communication tools.</a:t>
          </a:r>
        </a:p>
      </dgm:t>
    </dgm:pt>
    <dgm:pt modelId="{9D9608A5-8CEB-4E62-9C07-205D93948968}" type="parTrans" cxnId="{41A9EE1B-615E-40D6-A8C4-BAAF6423CF92}">
      <dgm:prSet/>
      <dgm:spPr/>
      <dgm:t>
        <a:bodyPr/>
        <a:lstStyle/>
        <a:p>
          <a:endParaRPr lang="en-US"/>
        </a:p>
      </dgm:t>
    </dgm:pt>
    <dgm:pt modelId="{8806B176-5543-4BB7-89CC-A0FADBC389A1}" type="sibTrans" cxnId="{41A9EE1B-615E-40D6-A8C4-BAAF6423CF92}">
      <dgm:prSet/>
      <dgm:spPr/>
      <dgm:t>
        <a:bodyPr/>
        <a:lstStyle/>
        <a:p>
          <a:endParaRPr lang="en-US"/>
        </a:p>
      </dgm:t>
    </dgm:pt>
    <dgm:pt modelId="{0056C9A3-6166-4AEB-9C6B-4F2228F0EDD6}">
      <dgm:prSet/>
      <dgm:spPr/>
      <dgm:t>
        <a:bodyPr/>
        <a:lstStyle/>
        <a:p>
          <a:r>
            <a:rPr lang="en-US"/>
            <a:t>Insight Generation</a:t>
          </a:r>
        </a:p>
      </dgm:t>
    </dgm:pt>
    <dgm:pt modelId="{ED20D83B-F968-4447-AA7F-DE4B1410623C}" type="parTrans" cxnId="{60425186-AC36-4353-87D0-3687837C5F44}">
      <dgm:prSet/>
      <dgm:spPr/>
      <dgm:t>
        <a:bodyPr/>
        <a:lstStyle/>
        <a:p>
          <a:endParaRPr lang="en-US"/>
        </a:p>
      </dgm:t>
    </dgm:pt>
    <dgm:pt modelId="{1F872D5A-7D14-4496-B174-468833FE3FA9}" type="sibTrans" cxnId="{60425186-AC36-4353-87D0-3687837C5F44}">
      <dgm:prSet/>
      <dgm:spPr/>
      <dgm:t>
        <a:bodyPr/>
        <a:lstStyle/>
        <a:p>
          <a:endParaRPr lang="en-US"/>
        </a:p>
      </dgm:t>
    </dgm:pt>
    <dgm:pt modelId="{CC21D0ED-9761-4781-BBCE-B04C07995B3F}">
      <dgm:prSet/>
      <dgm:spPr/>
      <dgm:t>
        <a:bodyPr/>
        <a:lstStyle/>
        <a:p>
          <a:r>
            <a:rPr lang="en-US"/>
            <a:t>Provides advanced analytics and reports, highlighting key findings and anomalies.</a:t>
          </a:r>
        </a:p>
      </dgm:t>
    </dgm:pt>
    <dgm:pt modelId="{9A17776F-7815-4638-90B4-BEE3B76ED1C4}" type="parTrans" cxnId="{58DC700D-5E7A-4759-80A8-1F7F268FF815}">
      <dgm:prSet/>
      <dgm:spPr/>
      <dgm:t>
        <a:bodyPr/>
        <a:lstStyle/>
        <a:p>
          <a:endParaRPr lang="en-US"/>
        </a:p>
      </dgm:t>
    </dgm:pt>
    <dgm:pt modelId="{F60E2D29-2EB1-4FE3-8DCA-E3C6B5D145CC}" type="sibTrans" cxnId="{58DC700D-5E7A-4759-80A8-1F7F268FF815}">
      <dgm:prSet/>
      <dgm:spPr/>
      <dgm:t>
        <a:bodyPr/>
        <a:lstStyle/>
        <a:p>
          <a:endParaRPr lang="en-US"/>
        </a:p>
      </dgm:t>
    </dgm:pt>
    <dgm:pt modelId="{19A606F4-4C23-412C-B5B3-D1E358538BE8}">
      <dgm:prSet/>
      <dgm:spPr/>
      <dgm:t>
        <a:bodyPr/>
        <a:lstStyle/>
        <a:p>
          <a:r>
            <a:rPr lang="en-US"/>
            <a:t>AI Lease Agent</a:t>
          </a:r>
        </a:p>
      </dgm:t>
    </dgm:pt>
    <dgm:pt modelId="{F588C60E-48CC-4246-B6D8-10D1B9A7539F}" type="parTrans" cxnId="{6FFAE945-E6F1-4EDB-92CD-67BF3649B99F}">
      <dgm:prSet/>
      <dgm:spPr/>
      <dgm:t>
        <a:bodyPr/>
        <a:lstStyle/>
        <a:p>
          <a:endParaRPr lang="en-US"/>
        </a:p>
      </dgm:t>
    </dgm:pt>
    <dgm:pt modelId="{1E8EE291-46E9-4138-B1CB-2DC48A8DBA29}" type="sibTrans" cxnId="{6FFAE945-E6F1-4EDB-92CD-67BF3649B99F}">
      <dgm:prSet/>
      <dgm:spPr/>
      <dgm:t>
        <a:bodyPr/>
        <a:lstStyle/>
        <a:p>
          <a:endParaRPr lang="en-US"/>
        </a:p>
      </dgm:t>
    </dgm:pt>
    <dgm:pt modelId="{1DEB8E87-7DC8-4CE7-93CD-5ABD9B71FE72}">
      <dgm:prSet/>
      <dgm:spPr/>
      <dgm:t>
        <a:bodyPr/>
        <a:lstStyle/>
        <a:p>
          <a:r>
            <a:rPr lang="en-US"/>
            <a:t>Automatically reviews lease agreements, extracting key terms and verifying compliance.</a:t>
          </a:r>
        </a:p>
      </dgm:t>
    </dgm:pt>
    <dgm:pt modelId="{9F05F4A8-EF90-466C-89E0-8162FAEE5A8F}" type="parTrans" cxnId="{E5C5A6DF-C71B-4584-B600-AA9864293DA6}">
      <dgm:prSet/>
      <dgm:spPr/>
      <dgm:t>
        <a:bodyPr/>
        <a:lstStyle/>
        <a:p>
          <a:endParaRPr lang="en-US"/>
        </a:p>
      </dgm:t>
    </dgm:pt>
    <dgm:pt modelId="{D2E3A1BA-0CD7-47F6-94F3-12B30B6DDE3A}" type="sibTrans" cxnId="{E5C5A6DF-C71B-4584-B600-AA9864293DA6}">
      <dgm:prSet/>
      <dgm:spPr/>
      <dgm:t>
        <a:bodyPr/>
        <a:lstStyle/>
        <a:p>
          <a:endParaRPr lang="en-US"/>
        </a:p>
      </dgm:t>
    </dgm:pt>
    <dgm:pt modelId="{134DCDD3-0AC5-49BE-B9F2-ADEAA622FE63}" type="pres">
      <dgm:prSet presAssocID="{0F3E8366-44E8-44A8-B8AD-2ECFF085E6F9}" presName="Name0" presStyleCnt="0">
        <dgm:presLayoutVars>
          <dgm:dir/>
          <dgm:animLvl val="lvl"/>
          <dgm:resizeHandles val="exact"/>
        </dgm:presLayoutVars>
      </dgm:prSet>
      <dgm:spPr/>
    </dgm:pt>
    <dgm:pt modelId="{7121E7DF-F4E1-4DF5-9AE9-8279A55D5E4D}" type="pres">
      <dgm:prSet presAssocID="{3C2F04E2-2719-491A-86A4-2773AA2B57FF}" presName="linNode" presStyleCnt="0"/>
      <dgm:spPr/>
    </dgm:pt>
    <dgm:pt modelId="{3622980B-30E0-4CA6-9DD9-13659746482C}" type="pres">
      <dgm:prSet presAssocID="{3C2F04E2-2719-491A-86A4-2773AA2B57FF}" presName="parentText" presStyleLbl="node1" presStyleIdx="0" presStyleCnt="6">
        <dgm:presLayoutVars>
          <dgm:chMax val="1"/>
          <dgm:bulletEnabled val="1"/>
        </dgm:presLayoutVars>
      </dgm:prSet>
      <dgm:spPr/>
    </dgm:pt>
    <dgm:pt modelId="{67D206EB-E236-4B59-98B8-447B1333307E}" type="pres">
      <dgm:prSet presAssocID="{3C2F04E2-2719-491A-86A4-2773AA2B57FF}" presName="descendantText" presStyleLbl="alignAccFollowNode1" presStyleIdx="0" presStyleCnt="6">
        <dgm:presLayoutVars>
          <dgm:bulletEnabled val="1"/>
        </dgm:presLayoutVars>
      </dgm:prSet>
      <dgm:spPr/>
    </dgm:pt>
    <dgm:pt modelId="{4DA313A5-668C-40D2-81F5-51AF36C00CA5}" type="pres">
      <dgm:prSet presAssocID="{93041B4A-CB43-4A38-AE75-F9B9B2F1F1BF}" presName="sp" presStyleCnt="0"/>
      <dgm:spPr/>
    </dgm:pt>
    <dgm:pt modelId="{35894DBB-E5D2-4610-9D3C-2F446A5E79AA}" type="pres">
      <dgm:prSet presAssocID="{2A17EDBE-F547-4A74-83AD-C93F34B90D47}" presName="linNode" presStyleCnt="0"/>
      <dgm:spPr/>
    </dgm:pt>
    <dgm:pt modelId="{A81D64E8-8789-4970-8A88-27B526074582}" type="pres">
      <dgm:prSet presAssocID="{2A17EDBE-F547-4A74-83AD-C93F34B90D47}" presName="parentText" presStyleLbl="node1" presStyleIdx="1" presStyleCnt="6">
        <dgm:presLayoutVars>
          <dgm:chMax val="1"/>
          <dgm:bulletEnabled val="1"/>
        </dgm:presLayoutVars>
      </dgm:prSet>
      <dgm:spPr/>
    </dgm:pt>
    <dgm:pt modelId="{F77D5E35-79F5-4563-BAFC-AEB57314F825}" type="pres">
      <dgm:prSet presAssocID="{2A17EDBE-F547-4A74-83AD-C93F34B90D47}" presName="descendantText" presStyleLbl="alignAccFollowNode1" presStyleIdx="1" presStyleCnt="6">
        <dgm:presLayoutVars>
          <dgm:bulletEnabled val="1"/>
        </dgm:presLayoutVars>
      </dgm:prSet>
      <dgm:spPr/>
    </dgm:pt>
    <dgm:pt modelId="{EE6948E0-601A-428D-9E0D-FECC9C12C1EE}" type="pres">
      <dgm:prSet presAssocID="{23C70C0B-F6F9-4EFE-9082-F909D7A5F159}" presName="sp" presStyleCnt="0"/>
      <dgm:spPr/>
    </dgm:pt>
    <dgm:pt modelId="{8507EC3A-869E-4803-A308-672986DFD0B8}" type="pres">
      <dgm:prSet presAssocID="{12BEDE59-02E5-4A6A-AA54-31FE4FF42760}" presName="linNode" presStyleCnt="0"/>
      <dgm:spPr/>
    </dgm:pt>
    <dgm:pt modelId="{41505B22-1D5A-498F-81D3-7B853BCD4DBA}" type="pres">
      <dgm:prSet presAssocID="{12BEDE59-02E5-4A6A-AA54-31FE4FF42760}" presName="parentText" presStyleLbl="node1" presStyleIdx="2" presStyleCnt="6">
        <dgm:presLayoutVars>
          <dgm:chMax val="1"/>
          <dgm:bulletEnabled val="1"/>
        </dgm:presLayoutVars>
      </dgm:prSet>
      <dgm:spPr/>
    </dgm:pt>
    <dgm:pt modelId="{A56654C4-6244-49DF-95DB-569B5DA97991}" type="pres">
      <dgm:prSet presAssocID="{12BEDE59-02E5-4A6A-AA54-31FE4FF42760}" presName="descendantText" presStyleLbl="alignAccFollowNode1" presStyleIdx="2" presStyleCnt="6">
        <dgm:presLayoutVars>
          <dgm:bulletEnabled val="1"/>
        </dgm:presLayoutVars>
      </dgm:prSet>
      <dgm:spPr/>
    </dgm:pt>
    <dgm:pt modelId="{FBF44F01-4841-4FC8-8106-AE407558AB74}" type="pres">
      <dgm:prSet presAssocID="{5A83C3EF-581B-443C-8A0D-A0D854C3ED23}" presName="sp" presStyleCnt="0"/>
      <dgm:spPr/>
    </dgm:pt>
    <dgm:pt modelId="{150B04C6-BA16-4D78-84B7-472C7FF67F4D}" type="pres">
      <dgm:prSet presAssocID="{185901FE-80DF-4145-B4D8-C0AE979A2BBB}" presName="linNode" presStyleCnt="0"/>
      <dgm:spPr/>
    </dgm:pt>
    <dgm:pt modelId="{EE46B70F-447F-4D3A-86BE-ADD791781848}" type="pres">
      <dgm:prSet presAssocID="{185901FE-80DF-4145-B4D8-C0AE979A2BBB}" presName="parentText" presStyleLbl="node1" presStyleIdx="3" presStyleCnt="6">
        <dgm:presLayoutVars>
          <dgm:chMax val="1"/>
          <dgm:bulletEnabled val="1"/>
        </dgm:presLayoutVars>
      </dgm:prSet>
      <dgm:spPr/>
    </dgm:pt>
    <dgm:pt modelId="{E6AB6B53-9D4D-4F9D-B7A5-3952A76978C2}" type="pres">
      <dgm:prSet presAssocID="{185901FE-80DF-4145-B4D8-C0AE979A2BBB}" presName="descendantText" presStyleLbl="alignAccFollowNode1" presStyleIdx="3" presStyleCnt="6">
        <dgm:presLayoutVars>
          <dgm:bulletEnabled val="1"/>
        </dgm:presLayoutVars>
      </dgm:prSet>
      <dgm:spPr/>
    </dgm:pt>
    <dgm:pt modelId="{D32A7D02-D01B-4349-95EE-C2527B8BED5E}" type="pres">
      <dgm:prSet presAssocID="{A3E0B15A-B852-4611-B49A-647746C622D1}" presName="sp" presStyleCnt="0"/>
      <dgm:spPr/>
    </dgm:pt>
    <dgm:pt modelId="{A7C51197-D4A9-4992-95F0-32F5F6CBE3C3}" type="pres">
      <dgm:prSet presAssocID="{0056C9A3-6166-4AEB-9C6B-4F2228F0EDD6}" presName="linNode" presStyleCnt="0"/>
      <dgm:spPr/>
    </dgm:pt>
    <dgm:pt modelId="{51F66C68-7B1F-4517-98A3-7E806D216591}" type="pres">
      <dgm:prSet presAssocID="{0056C9A3-6166-4AEB-9C6B-4F2228F0EDD6}" presName="parentText" presStyleLbl="node1" presStyleIdx="4" presStyleCnt="6">
        <dgm:presLayoutVars>
          <dgm:chMax val="1"/>
          <dgm:bulletEnabled val="1"/>
        </dgm:presLayoutVars>
      </dgm:prSet>
      <dgm:spPr/>
    </dgm:pt>
    <dgm:pt modelId="{9CB64B46-D362-4326-A4C0-A2C4C720A77D}" type="pres">
      <dgm:prSet presAssocID="{0056C9A3-6166-4AEB-9C6B-4F2228F0EDD6}" presName="descendantText" presStyleLbl="alignAccFollowNode1" presStyleIdx="4" presStyleCnt="6">
        <dgm:presLayoutVars>
          <dgm:bulletEnabled val="1"/>
        </dgm:presLayoutVars>
      </dgm:prSet>
      <dgm:spPr/>
    </dgm:pt>
    <dgm:pt modelId="{3C2F5BE1-DB20-4D2B-8B40-4B1CC1A73AE5}" type="pres">
      <dgm:prSet presAssocID="{1F872D5A-7D14-4496-B174-468833FE3FA9}" presName="sp" presStyleCnt="0"/>
      <dgm:spPr/>
    </dgm:pt>
    <dgm:pt modelId="{D80EF9BD-2D16-458B-9129-C4E8109509CA}" type="pres">
      <dgm:prSet presAssocID="{19A606F4-4C23-412C-B5B3-D1E358538BE8}" presName="linNode" presStyleCnt="0"/>
      <dgm:spPr/>
    </dgm:pt>
    <dgm:pt modelId="{7E31F4C9-7E88-4912-879C-F961B526C4F3}" type="pres">
      <dgm:prSet presAssocID="{19A606F4-4C23-412C-B5B3-D1E358538BE8}" presName="parentText" presStyleLbl="node1" presStyleIdx="5" presStyleCnt="6">
        <dgm:presLayoutVars>
          <dgm:chMax val="1"/>
          <dgm:bulletEnabled val="1"/>
        </dgm:presLayoutVars>
      </dgm:prSet>
      <dgm:spPr/>
    </dgm:pt>
    <dgm:pt modelId="{9B243D4F-B744-406F-A626-E2797B7FABB1}" type="pres">
      <dgm:prSet presAssocID="{19A606F4-4C23-412C-B5B3-D1E358538BE8}" presName="descendantText" presStyleLbl="alignAccFollowNode1" presStyleIdx="5" presStyleCnt="6">
        <dgm:presLayoutVars>
          <dgm:bulletEnabled val="1"/>
        </dgm:presLayoutVars>
      </dgm:prSet>
      <dgm:spPr/>
    </dgm:pt>
  </dgm:ptLst>
  <dgm:cxnLst>
    <dgm:cxn modelId="{58DC700D-5E7A-4759-80A8-1F7F268FF815}" srcId="{0056C9A3-6166-4AEB-9C6B-4F2228F0EDD6}" destId="{CC21D0ED-9761-4781-BBCE-B04C07995B3F}" srcOrd="0" destOrd="0" parTransId="{9A17776F-7815-4638-90B4-BEE3B76ED1C4}" sibTransId="{F60E2D29-2EB1-4FE3-8DCA-E3C6B5D145CC}"/>
    <dgm:cxn modelId="{9C401A17-169B-4751-A25A-8E9C5B836ECB}" type="presOf" srcId="{0056C9A3-6166-4AEB-9C6B-4F2228F0EDD6}" destId="{51F66C68-7B1F-4517-98A3-7E806D216591}" srcOrd="0" destOrd="0" presId="urn:microsoft.com/office/officeart/2005/8/layout/vList5"/>
    <dgm:cxn modelId="{41A9EE1B-615E-40D6-A8C4-BAAF6423CF92}" srcId="{185901FE-80DF-4145-B4D8-C0AE979A2BBB}" destId="{F5982A0E-2A13-48E5-97DA-32B7997E358C}" srcOrd="0" destOrd="0" parTransId="{9D9608A5-8CEB-4E62-9C07-205D93948968}" sibTransId="{8806B176-5543-4BB7-89CC-A0FADBC389A1}"/>
    <dgm:cxn modelId="{B42EFE2F-4144-47A3-86CD-4F132F18B939}" type="presOf" srcId="{3C2F04E2-2719-491A-86A4-2773AA2B57FF}" destId="{3622980B-30E0-4CA6-9DD9-13659746482C}" srcOrd="0" destOrd="0" presId="urn:microsoft.com/office/officeart/2005/8/layout/vList5"/>
    <dgm:cxn modelId="{12DABC35-3D84-41DA-B39D-822FB49F6876}" srcId="{2A17EDBE-F547-4A74-83AD-C93F34B90D47}" destId="{84E1A65F-8FA1-48A0-B6DA-EC828CDC0CBD}" srcOrd="0" destOrd="0" parTransId="{8FB40737-3D17-4C85-B1CC-8A6B2E3E98E2}" sibTransId="{0ECFC7AE-F7B6-4541-B74C-FA18F6B59417}"/>
    <dgm:cxn modelId="{0439C438-E0BB-4ED1-8584-BFE4C9000701}" type="presOf" srcId="{1DEB8E87-7DC8-4CE7-93CD-5ABD9B71FE72}" destId="{9B243D4F-B744-406F-A626-E2797B7FABB1}" srcOrd="0" destOrd="0" presId="urn:microsoft.com/office/officeart/2005/8/layout/vList5"/>
    <dgm:cxn modelId="{8F28193A-DF87-4105-BD85-8DF8457BAC26}" type="presOf" srcId="{7A349B87-E29F-4948-AF83-ED894024E64A}" destId="{67D206EB-E236-4B59-98B8-447B1333307E}" srcOrd="0" destOrd="0" presId="urn:microsoft.com/office/officeart/2005/8/layout/vList5"/>
    <dgm:cxn modelId="{F674BD62-D0F0-49DD-B8A5-C0E26074B388}" srcId="{3C2F04E2-2719-491A-86A4-2773AA2B57FF}" destId="{7A349B87-E29F-4948-AF83-ED894024E64A}" srcOrd="0" destOrd="0" parTransId="{B09668C9-3657-490E-B1E2-E1C26CC05376}" sibTransId="{056C6C3A-3AC0-4E68-BE88-B281D06D3793}"/>
    <dgm:cxn modelId="{28FE6B44-44B3-45DA-9B73-A81111FF8910}" type="presOf" srcId="{84E1A65F-8FA1-48A0-B6DA-EC828CDC0CBD}" destId="{F77D5E35-79F5-4563-BAFC-AEB57314F825}" srcOrd="0" destOrd="0" presId="urn:microsoft.com/office/officeart/2005/8/layout/vList5"/>
    <dgm:cxn modelId="{6FFAE945-E6F1-4EDB-92CD-67BF3649B99F}" srcId="{0F3E8366-44E8-44A8-B8AD-2ECFF085E6F9}" destId="{19A606F4-4C23-412C-B5B3-D1E358538BE8}" srcOrd="5" destOrd="0" parTransId="{F588C60E-48CC-4246-B6D8-10D1B9A7539F}" sibTransId="{1E8EE291-46E9-4138-B1CB-2DC48A8DBA29}"/>
    <dgm:cxn modelId="{1A74B64D-7D7D-411D-93FB-BE086A63DAE7}" type="presOf" srcId="{2A17EDBE-F547-4A74-83AD-C93F34B90D47}" destId="{A81D64E8-8789-4970-8A88-27B526074582}" srcOrd="0" destOrd="0" presId="urn:microsoft.com/office/officeart/2005/8/layout/vList5"/>
    <dgm:cxn modelId="{BD8EC66F-6F8A-44AE-B63F-47512CE47549}" srcId="{0F3E8366-44E8-44A8-B8AD-2ECFF085E6F9}" destId="{3C2F04E2-2719-491A-86A4-2773AA2B57FF}" srcOrd="0" destOrd="0" parTransId="{A87BB290-2BA5-41A4-B750-6EE7868E1236}" sibTransId="{93041B4A-CB43-4A38-AE75-F9B9B2F1F1BF}"/>
    <dgm:cxn modelId="{4E9F3C52-06C5-4B08-B862-6D6793F77533}" srcId="{0F3E8366-44E8-44A8-B8AD-2ECFF085E6F9}" destId="{185901FE-80DF-4145-B4D8-C0AE979A2BBB}" srcOrd="3" destOrd="0" parTransId="{F1FEBB11-34AB-4B4F-B98D-B12599B8095D}" sibTransId="{A3E0B15A-B852-4611-B49A-647746C622D1}"/>
    <dgm:cxn modelId="{70941774-394F-4AE6-949E-2A7217EB3F20}" type="presOf" srcId="{E15C1D37-A733-4B1A-8FEF-70AE6EA83209}" destId="{A56654C4-6244-49DF-95DB-569B5DA97991}" srcOrd="0" destOrd="0" presId="urn:microsoft.com/office/officeart/2005/8/layout/vList5"/>
    <dgm:cxn modelId="{293C3E84-25B2-48C4-AF48-38336216DACB}" srcId="{12BEDE59-02E5-4A6A-AA54-31FE4FF42760}" destId="{E15C1D37-A733-4B1A-8FEF-70AE6EA83209}" srcOrd="0" destOrd="0" parTransId="{E2D093BC-17FA-486F-BEFB-CA512EA1D2B9}" sibTransId="{2007AC71-51D7-4B81-A3A3-AA6ED8B8A754}"/>
    <dgm:cxn modelId="{60425186-AC36-4353-87D0-3687837C5F44}" srcId="{0F3E8366-44E8-44A8-B8AD-2ECFF085E6F9}" destId="{0056C9A3-6166-4AEB-9C6B-4F2228F0EDD6}" srcOrd="4" destOrd="0" parTransId="{ED20D83B-F968-4447-AA7F-DE4B1410623C}" sibTransId="{1F872D5A-7D14-4496-B174-468833FE3FA9}"/>
    <dgm:cxn modelId="{06846E87-1AFB-447D-9EE2-D717AE67989E}" type="presOf" srcId="{185901FE-80DF-4145-B4D8-C0AE979A2BBB}" destId="{EE46B70F-447F-4D3A-86BE-ADD791781848}" srcOrd="0" destOrd="0" presId="urn:microsoft.com/office/officeart/2005/8/layout/vList5"/>
    <dgm:cxn modelId="{55C2FDA2-A182-4BF4-98B5-924B5438CBD2}" type="presOf" srcId="{CC21D0ED-9761-4781-BBCE-B04C07995B3F}" destId="{9CB64B46-D362-4326-A4C0-A2C4C720A77D}" srcOrd="0" destOrd="0" presId="urn:microsoft.com/office/officeart/2005/8/layout/vList5"/>
    <dgm:cxn modelId="{9FEF6ABE-8587-464D-AC5F-2F317BC8332B}" type="presOf" srcId="{12BEDE59-02E5-4A6A-AA54-31FE4FF42760}" destId="{41505B22-1D5A-498F-81D3-7B853BCD4DBA}" srcOrd="0" destOrd="0" presId="urn:microsoft.com/office/officeart/2005/8/layout/vList5"/>
    <dgm:cxn modelId="{F0156AC2-97FA-4E19-AAE1-EAFE27DBF3D1}" type="presOf" srcId="{0F3E8366-44E8-44A8-B8AD-2ECFF085E6F9}" destId="{134DCDD3-0AC5-49BE-B9F2-ADEAA622FE63}" srcOrd="0" destOrd="0" presId="urn:microsoft.com/office/officeart/2005/8/layout/vList5"/>
    <dgm:cxn modelId="{EFE0B6CB-65E4-444D-A2CF-45810B587204}" srcId="{0F3E8366-44E8-44A8-B8AD-2ECFF085E6F9}" destId="{12BEDE59-02E5-4A6A-AA54-31FE4FF42760}" srcOrd="2" destOrd="0" parTransId="{2061CEB2-7DF0-4222-8D0F-3DB9C1E36583}" sibTransId="{5A83C3EF-581B-443C-8A0D-A0D854C3ED23}"/>
    <dgm:cxn modelId="{B85310DB-2F9C-492D-9455-492F19786C8A}" type="presOf" srcId="{19A606F4-4C23-412C-B5B3-D1E358538BE8}" destId="{7E31F4C9-7E88-4912-879C-F961B526C4F3}" srcOrd="0" destOrd="0" presId="urn:microsoft.com/office/officeart/2005/8/layout/vList5"/>
    <dgm:cxn modelId="{63974EDF-456F-4B95-89CE-0FAE277239C9}" srcId="{0F3E8366-44E8-44A8-B8AD-2ECFF085E6F9}" destId="{2A17EDBE-F547-4A74-83AD-C93F34B90D47}" srcOrd="1" destOrd="0" parTransId="{B2284AC1-DF43-4B81-B2E5-AB614D31E43E}" sibTransId="{23C70C0B-F6F9-4EFE-9082-F909D7A5F159}"/>
    <dgm:cxn modelId="{E5C5A6DF-C71B-4584-B600-AA9864293DA6}" srcId="{19A606F4-4C23-412C-B5B3-D1E358538BE8}" destId="{1DEB8E87-7DC8-4CE7-93CD-5ABD9B71FE72}" srcOrd="0" destOrd="0" parTransId="{9F05F4A8-EF90-466C-89E0-8162FAEE5A8F}" sibTransId="{D2E3A1BA-0CD7-47F6-94F3-12B30B6DDE3A}"/>
    <dgm:cxn modelId="{E8E9A5F9-F22C-48B7-BB8A-4F6A8D11BAE0}" type="presOf" srcId="{F5982A0E-2A13-48E5-97DA-32B7997E358C}" destId="{E6AB6B53-9D4D-4F9D-B7A5-3952A76978C2}" srcOrd="0" destOrd="0" presId="urn:microsoft.com/office/officeart/2005/8/layout/vList5"/>
    <dgm:cxn modelId="{FB8C0788-63E5-4E7E-9C0E-98F8D3E339ED}" type="presParOf" srcId="{134DCDD3-0AC5-49BE-B9F2-ADEAA622FE63}" destId="{7121E7DF-F4E1-4DF5-9AE9-8279A55D5E4D}" srcOrd="0" destOrd="0" presId="urn:microsoft.com/office/officeart/2005/8/layout/vList5"/>
    <dgm:cxn modelId="{8C5FCC17-17CB-4A12-BC80-239D379ADDEE}" type="presParOf" srcId="{7121E7DF-F4E1-4DF5-9AE9-8279A55D5E4D}" destId="{3622980B-30E0-4CA6-9DD9-13659746482C}" srcOrd="0" destOrd="0" presId="urn:microsoft.com/office/officeart/2005/8/layout/vList5"/>
    <dgm:cxn modelId="{DFFF5753-6700-4E7B-86D3-BCA94AC88F43}" type="presParOf" srcId="{7121E7DF-F4E1-4DF5-9AE9-8279A55D5E4D}" destId="{67D206EB-E236-4B59-98B8-447B1333307E}" srcOrd="1" destOrd="0" presId="urn:microsoft.com/office/officeart/2005/8/layout/vList5"/>
    <dgm:cxn modelId="{FB8BF947-B4B7-4629-BC5A-0BA10581F403}" type="presParOf" srcId="{134DCDD3-0AC5-49BE-B9F2-ADEAA622FE63}" destId="{4DA313A5-668C-40D2-81F5-51AF36C00CA5}" srcOrd="1" destOrd="0" presId="urn:microsoft.com/office/officeart/2005/8/layout/vList5"/>
    <dgm:cxn modelId="{62BCC8E4-30AC-40C9-A9BC-B86E313F1454}" type="presParOf" srcId="{134DCDD3-0AC5-49BE-B9F2-ADEAA622FE63}" destId="{35894DBB-E5D2-4610-9D3C-2F446A5E79AA}" srcOrd="2" destOrd="0" presId="urn:microsoft.com/office/officeart/2005/8/layout/vList5"/>
    <dgm:cxn modelId="{82F794FB-7B96-4334-B48F-9FF5292261C6}" type="presParOf" srcId="{35894DBB-E5D2-4610-9D3C-2F446A5E79AA}" destId="{A81D64E8-8789-4970-8A88-27B526074582}" srcOrd="0" destOrd="0" presId="urn:microsoft.com/office/officeart/2005/8/layout/vList5"/>
    <dgm:cxn modelId="{CD6C9875-0C43-48A1-9FAB-F40ACDBA3D55}" type="presParOf" srcId="{35894DBB-E5D2-4610-9D3C-2F446A5E79AA}" destId="{F77D5E35-79F5-4563-BAFC-AEB57314F825}" srcOrd="1" destOrd="0" presId="urn:microsoft.com/office/officeart/2005/8/layout/vList5"/>
    <dgm:cxn modelId="{E9C3857E-35C9-4F4A-B304-88F71DFFF090}" type="presParOf" srcId="{134DCDD3-0AC5-49BE-B9F2-ADEAA622FE63}" destId="{EE6948E0-601A-428D-9E0D-FECC9C12C1EE}" srcOrd="3" destOrd="0" presId="urn:microsoft.com/office/officeart/2005/8/layout/vList5"/>
    <dgm:cxn modelId="{D31E3395-FD66-4854-BAF1-70ED65B2EAD0}" type="presParOf" srcId="{134DCDD3-0AC5-49BE-B9F2-ADEAA622FE63}" destId="{8507EC3A-869E-4803-A308-672986DFD0B8}" srcOrd="4" destOrd="0" presId="urn:microsoft.com/office/officeart/2005/8/layout/vList5"/>
    <dgm:cxn modelId="{A2AFDB79-C3D8-41F4-A0ED-D0226327673B}" type="presParOf" srcId="{8507EC3A-869E-4803-A308-672986DFD0B8}" destId="{41505B22-1D5A-498F-81D3-7B853BCD4DBA}" srcOrd="0" destOrd="0" presId="urn:microsoft.com/office/officeart/2005/8/layout/vList5"/>
    <dgm:cxn modelId="{F4987BDC-FC83-409C-88BE-4312D8F043B3}" type="presParOf" srcId="{8507EC3A-869E-4803-A308-672986DFD0B8}" destId="{A56654C4-6244-49DF-95DB-569B5DA97991}" srcOrd="1" destOrd="0" presId="urn:microsoft.com/office/officeart/2005/8/layout/vList5"/>
    <dgm:cxn modelId="{89F22DEE-4DB0-4CE0-8A70-8E2024676977}" type="presParOf" srcId="{134DCDD3-0AC5-49BE-B9F2-ADEAA622FE63}" destId="{FBF44F01-4841-4FC8-8106-AE407558AB74}" srcOrd="5" destOrd="0" presId="urn:microsoft.com/office/officeart/2005/8/layout/vList5"/>
    <dgm:cxn modelId="{6CDB01A8-2D90-45E2-86BD-903DC1B540DB}" type="presParOf" srcId="{134DCDD3-0AC5-49BE-B9F2-ADEAA622FE63}" destId="{150B04C6-BA16-4D78-84B7-472C7FF67F4D}" srcOrd="6" destOrd="0" presId="urn:microsoft.com/office/officeart/2005/8/layout/vList5"/>
    <dgm:cxn modelId="{725CFD98-D108-4BE7-BDA2-4879C2538224}" type="presParOf" srcId="{150B04C6-BA16-4D78-84B7-472C7FF67F4D}" destId="{EE46B70F-447F-4D3A-86BE-ADD791781848}" srcOrd="0" destOrd="0" presId="urn:microsoft.com/office/officeart/2005/8/layout/vList5"/>
    <dgm:cxn modelId="{F81A0AFE-FACE-4374-A18B-D979CB6E3592}" type="presParOf" srcId="{150B04C6-BA16-4D78-84B7-472C7FF67F4D}" destId="{E6AB6B53-9D4D-4F9D-B7A5-3952A76978C2}" srcOrd="1" destOrd="0" presId="urn:microsoft.com/office/officeart/2005/8/layout/vList5"/>
    <dgm:cxn modelId="{3DEFA056-7696-4689-8113-7B629F91517D}" type="presParOf" srcId="{134DCDD3-0AC5-49BE-B9F2-ADEAA622FE63}" destId="{D32A7D02-D01B-4349-95EE-C2527B8BED5E}" srcOrd="7" destOrd="0" presId="urn:microsoft.com/office/officeart/2005/8/layout/vList5"/>
    <dgm:cxn modelId="{EDB17AB9-B6A8-45E5-865D-85DA6C9C89D4}" type="presParOf" srcId="{134DCDD3-0AC5-49BE-B9F2-ADEAA622FE63}" destId="{A7C51197-D4A9-4992-95F0-32F5F6CBE3C3}" srcOrd="8" destOrd="0" presId="urn:microsoft.com/office/officeart/2005/8/layout/vList5"/>
    <dgm:cxn modelId="{110F20C7-13B7-4D57-832D-D2D69928E746}" type="presParOf" srcId="{A7C51197-D4A9-4992-95F0-32F5F6CBE3C3}" destId="{51F66C68-7B1F-4517-98A3-7E806D216591}" srcOrd="0" destOrd="0" presId="urn:microsoft.com/office/officeart/2005/8/layout/vList5"/>
    <dgm:cxn modelId="{482EF6D0-5CD8-4D83-AE18-17CA58A08E24}" type="presParOf" srcId="{A7C51197-D4A9-4992-95F0-32F5F6CBE3C3}" destId="{9CB64B46-D362-4326-A4C0-A2C4C720A77D}" srcOrd="1" destOrd="0" presId="urn:microsoft.com/office/officeart/2005/8/layout/vList5"/>
    <dgm:cxn modelId="{9C142179-2C09-4DB7-B7BA-2E01DDB7A195}" type="presParOf" srcId="{134DCDD3-0AC5-49BE-B9F2-ADEAA622FE63}" destId="{3C2F5BE1-DB20-4D2B-8B40-4B1CC1A73AE5}" srcOrd="9" destOrd="0" presId="urn:microsoft.com/office/officeart/2005/8/layout/vList5"/>
    <dgm:cxn modelId="{9915F4E4-E773-41A8-82E1-D9315585FEA2}" type="presParOf" srcId="{134DCDD3-0AC5-49BE-B9F2-ADEAA622FE63}" destId="{D80EF9BD-2D16-458B-9129-C4E8109509CA}" srcOrd="10" destOrd="0" presId="urn:microsoft.com/office/officeart/2005/8/layout/vList5"/>
    <dgm:cxn modelId="{99CC3FBE-E575-4ACC-AC57-9C8C44BB70CF}" type="presParOf" srcId="{D80EF9BD-2D16-458B-9129-C4E8109509CA}" destId="{7E31F4C9-7E88-4912-879C-F961B526C4F3}" srcOrd="0" destOrd="0" presId="urn:microsoft.com/office/officeart/2005/8/layout/vList5"/>
    <dgm:cxn modelId="{09A8E6A4-4F7D-4A4F-A2D4-09DA9A19C215}" type="presParOf" srcId="{D80EF9BD-2D16-458B-9129-C4E8109509CA}" destId="{9B243D4F-B744-406F-A626-E2797B7FABB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B17BD4-CD32-4BC8-A54E-D2E518CB2C0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FD87A60-35C1-4D72-A768-3780C93E472A}">
      <dgm:prSet/>
      <dgm:spPr/>
      <dgm:t>
        <a:bodyPr/>
        <a:lstStyle/>
        <a:p>
          <a:r>
            <a:rPr lang="en-US" b="1"/>
            <a:t>Eureka Labs</a:t>
          </a:r>
          <a:r>
            <a:rPr lang="en-US"/>
            <a:t> aims to revolutionize education through AI.</a:t>
          </a:r>
        </a:p>
      </dgm:t>
    </dgm:pt>
    <dgm:pt modelId="{1C4CB718-1241-4C53-8C8A-AFA39126A992}" type="parTrans" cxnId="{C24D90F3-72ED-4F2B-9CE8-3A3E00A52575}">
      <dgm:prSet/>
      <dgm:spPr/>
      <dgm:t>
        <a:bodyPr/>
        <a:lstStyle/>
        <a:p>
          <a:endParaRPr lang="en-US"/>
        </a:p>
      </dgm:t>
    </dgm:pt>
    <dgm:pt modelId="{69AA1272-2CF6-4D3F-9333-4A24CBF49941}" type="sibTrans" cxnId="{C24D90F3-72ED-4F2B-9CE8-3A3E00A52575}">
      <dgm:prSet/>
      <dgm:spPr/>
      <dgm:t>
        <a:bodyPr/>
        <a:lstStyle/>
        <a:p>
          <a:endParaRPr lang="en-US"/>
        </a:p>
      </dgm:t>
    </dgm:pt>
    <dgm:pt modelId="{B8F6C9F1-279D-4979-B556-14214A5550BE}">
      <dgm:prSet/>
      <dgm:spPr/>
      <dgm:t>
        <a:bodyPr/>
        <a:lstStyle/>
        <a:p>
          <a:r>
            <a:rPr lang="en-US"/>
            <a:t>Offers personalized tutoring with incredible instructors for all subjects.</a:t>
          </a:r>
        </a:p>
      </dgm:t>
    </dgm:pt>
    <dgm:pt modelId="{D185D5FB-2AE6-4A2A-AD8C-2E3A7CAD5A3F}" type="parTrans" cxnId="{4A585885-DAF9-429B-A812-2C7E79749C68}">
      <dgm:prSet/>
      <dgm:spPr/>
      <dgm:t>
        <a:bodyPr/>
        <a:lstStyle/>
        <a:p>
          <a:endParaRPr lang="en-US"/>
        </a:p>
      </dgm:t>
    </dgm:pt>
    <dgm:pt modelId="{F3E6B1CA-123C-494E-9736-17CC1FFBD2BF}" type="sibTrans" cxnId="{4A585885-DAF9-429B-A812-2C7E79749C68}">
      <dgm:prSet/>
      <dgm:spPr/>
      <dgm:t>
        <a:bodyPr/>
        <a:lstStyle/>
        <a:p>
          <a:endParaRPr lang="en-US"/>
        </a:p>
      </dgm:t>
    </dgm:pt>
    <dgm:pt modelId="{D0212AC5-180D-41F6-9C3B-34A85C361767}">
      <dgm:prSet/>
      <dgm:spPr/>
      <dgm:t>
        <a:bodyPr/>
        <a:lstStyle/>
        <a:p>
          <a:r>
            <a:rPr lang="en-US"/>
            <a:t>Imagine Richard Feynman as your personal physics tutor.</a:t>
          </a:r>
        </a:p>
      </dgm:t>
    </dgm:pt>
    <dgm:pt modelId="{C7882D60-4C23-442B-A41C-D6A042187A5D}" type="parTrans" cxnId="{17F0E3F5-A522-4154-B3F2-9CF5DEDC4E60}">
      <dgm:prSet/>
      <dgm:spPr/>
      <dgm:t>
        <a:bodyPr/>
        <a:lstStyle/>
        <a:p>
          <a:endParaRPr lang="en-US"/>
        </a:p>
      </dgm:t>
    </dgm:pt>
    <dgm:pt modelId="{73C0AF9E-3F3B-4F0B-946D-D115D4FBD014}" type="sibTrans" cxnId="{17F0E3F5-A522-4154-B3F2-9CF5DEDC4E60}">
      <dgm:prSet/>
      <dgm:spPr/>
      <dgm:t>
        <a:bodyPr/>
        <a:lstStyle/>
        <a:p>
          <a:endParaRPr lang="en-US"/>
        </a:p>
      </dgm:t>
    </dgm:pt>
    <dgm:pt modelId="{56251C3A-EE6C-4194-8098-4FD542D81FE9}">
      <dgm:prSet/>
      <dgm:spPr/>
      <dgm:t>
        <a:bodyPr/>
        <a:lstStyle/>
        <a:p>
          <a:r>
            <a:rPr lang="en-US"/>
            <a:t>Provides tailored learning experiences based on individual needs.</a:t>
          </a:r>
        </a:p>
      </dgm:t>
    </dgm:pt>
    <dgm:pt modelId="{79256A36-8274-43D8-97C7-8F7FBD3480C7}" type="parTrans" cxnId="{9DC9D593-F129-4D1B-8FAD-0F597111AED9}">
      <dgm:prSet/>
      <dgm:spPr/>
      <dgm:t>
        <a:bodyPr/>
        <a:lstStyle/>
        <a:p>
          <a:endParaRPr lang="en-US"/>
        </a:p>
      </dgm:t>
    </dgm:pt>
    <dgm:pt modelId="{BC160F9A-CBD2-4B6B-AB85-82BE6A292F26}" type="sibTrans" cxnId="{9DC9D593-F129-4D1B-8FAD-0F597111AED9}">
      <dgm:prSet/>
      <dgm:spPr/>
      <dgm:t>
        <a:bodyPr/>
        <a:lstStyle/>
        <a:p>
          <a:endParaRPr lang="en-US"/>
        </a:p>
      </dgm:t>
    </dgm:pt>
    <dgm:pt modelId="{A285A30A-EAEC-4E97-BCAF-A44018EDEB70}">
      <dgm:prSet/>
      <dgm:spPr/>
      <dgm:t>
        <a:bodyPr/>
        <a:lstStyle/>
        <a:p>
          <a:r>
            <a:rPr lang="en-US"/>
            <a:t>Enhances accessibility to high-quality education on demand.</a:t>
          </a:r>
        </a:p>
      </dgm:t>
    </dgm:pt>
    <dgm:pt modelId="{166B7D28-3915-4CB5-BC1C-9543AFC40D6D}" type="parTrans" cxnId="{F13C230A-A51E-44D9-BD03-F0DA10F88653}">
      <dgm:prSet/>
      <dgm:spPr/>
      <dgm:t>
        <a:bodyPr/>
        <a:lstStyle/>
        <a:p>
          <a:endParaRPr lang="en-US"/>
        </a:p>
      </dgm:t>
    </dgm:pt>
    <dgm:pt modelId="{4E022DA8-2F71-4A29-9F57-0B52FBBEA20F}" type="sibTrans" cxnId="{F13C230A-A51E-44D9-BD03-F0DA10F88653}">
      <dgm:prSet/>
      <dgm:spPr/>
      <dgm:t>
        <a:bodyPr/>
        <a:lstStyle/>
        <a:p>
          <a:endParaRPr lang="en-US"/>
        </a:p>
      </dgm:t>
    </dgm:pt>
    <dgm:pt modelId="{8329C110-C23F-472B-B4A1-1198848F609F}" type="pres">
      <dgm:prSet presAssocID="{5EB17BD4-CD32-4BC8-A54E-D2E518CB2C08}" presName="root" presStyleCnt="0">
        <dgm:presLayoutVars>
          <dgm:dir/>
          <dgm:resizeHandles val="exact"/>
        </dgm:presLayoutVars>
      </dgm:prSet>
      <dgm:spPr/>
    </dgm:pt>
    <dgm:pt modelId="{20C36092-76CA-4FD0-9767-22D5321BAE37}" type="pres">
      <dgm:prSet presAssocID="{BFD87A60-35C1-4D72-A768-3780C93E472A}" presName="compNode" presStyleCnt="0"/>
      <dgm:spPr/>
    </dgm:pt>
    <dgm:pt modelId="{6FFF4670-8FE9-438B-86D5-B357CBA1BEE7}" type="pres">
      <dgm:prSet presAssocID="{BFD87A60-35C1-4D72-A768-3780C93E472A}" presName="bgRect" presStyleLbl="bgShp" presStyleIdx="0" presStyleCnt="5"/>
      <dgm:spPr/>
    </dgm:pt>
    <dgm:pt modelId="{0B64D767-D439-4B32-B83F-359802DD49D8}" type="pres">
      <dgm:prSet presAssocID="{BFD87A60-35C1-4D72-A768-3780C93E47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D83A49FA-36EC-4970-B2E8-31559B61543C}" type="pres">
      <dgm:prSet presAssocID="{BFD87A60-35C1-4D72-A768-3780C93E472A}" presName="spaceRect" presStyleCnt="0"/>
      <dgm:spPr/>
    </dgm:pt>
    <dgm:pt modelId="{A159DE86-F09D-4355-8B48-4148F7673467}" type="pres">
      <dgm:prSet presAssocID="{BFD87A60-35C1-4D72-A768-3780C93E472A}" presName="parTx" presStyleLbl="revTx" presStyleIdx="0" presStyleCnt="5">
        <dgm:presLayoutVars>
          <dgm:chMax val="0"/>
          <dgm:chPref val="0"/>
        </dgm:presLayoutVars>
      </dgm:prSet>
      <dgm:spPr/>
    </dgm:pt>
    <dgm:pt modelId="{CDD935CF-A989-46C9-8B9A-465176D1F613}" type="pres">
      <dgm:prSet presAssocID="{69AA1272-2CF6-4D3F-9333-4A24CBF49941}" presName="sibTrans" presStyleCnt="0"/>
      <dgm:spPr/>
    </dgm:pt>
    <dgm:pt modelId="{BC2FD0B2-E013-401B-98A6-925D99DA776A}" type="pres">
      <dgm:prSet presAssocID="{B8F6C9F1-279D-4979-B556-14214A5550BE}" presName="compNode" presStyleCnt="0"/>
      <dgm:spPr/>
    </dgm:pt>
    <dgm:pt modelId="{FC2FF326-5EB9-43D2-9643-0FFFF979D498}" type="pres">
      <dgm:prSet presAssocID="{B8F6C9F1-279D-4979-B556-14214A5550BE}" presName="bgRect" presStyleLbl="bgShp" presStyleIdx="1" presStyleCnt="5"/>
      <dgm:spPr/>
    </dgm:pt>
    <dgm:pt modelId="{6FEBE068-D3B4-4193-9097-1C08E159CBF2}" type="pres">
      <dgm:prSet presAssocID="{B8F6C9F1-279D-4979-B556-14214A5550B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4FE4B278-50D7-4100-8461-336783A24738}" type="pres">
      <dgm:prSet presAssocID="{B8F6C9F1-279D-4979-B556-14214A5550BE}" presName="spaceRect" presStyleCnt="0"/>
      <dgm:spPr/>
    </dgm:pt>
    <dgm:pt modelId="{37974834-785B-4CB9-A4E0-60DC958F2A8B}" type="pres">
      <dgm:prSet presAssocID="{B8F6C9F1-279D-4979-B556-14214A5550BE}" presName="parTx" presStyleLbl="revTx" presStyleIdx="1" presStyleCnt="5">
        <dgm:presLayoutVars>
          <dgm:chMax val="0"/>
          <dgm:chPref val="0"/>
        </dgm:presLayoutVars>
      </dgm:prSet>
      <dgm:spPr/>
    </dgm:pt>
    <dgm:pt modelId="{F674DEC2-9481-4A69-8B57-8BCE75F3A63A}" type="pres">
      <dgm:prSet presAssocID="{F3E6B1CA-123C-494E-9736-17CC1FFBD2BF}" presName="sibTrans" presStyleCnt="0"/>
      <dgm:spPr/>
    </dgm:pt>
    <dgm:pt modelId="{72FBAEDC-9626-406F-B76F-CF31E7766479}" type="pres">
      <dgm:prSet presAssocID="{D0212AC5-180D-41F6-9C3B-34A85C361767}" presName="compNode" presStyleCnt="0"/>
      <dgm:spPr/>
    </dgm:pt>
    <dgm:pt modelId="{7FA6AFA7-6CEC-4F23-BF92-75BE7D0F9C65}" type="pres">
      <dgm:prSet presAssocID="{D0212AC5-180D-41F6-9C3B-34A85C361767}" presName="bgRect" presStyleLbl="bgShp" presStyleIdx="2" presStyleCnt="5"/>
      <dgm:spPr/>
    </dgm:pt>
    <dgm:pt modelId="{8E951DE4-9E4B-45AA-9DF7-5FFAA8268BDF}" type="pres">
      <dgm:prSet presAssocID="{D0212AC5-180D-41F6-9C3B-34A85C36176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stronaut"/>
        </a:ext>
      </dgm:extLst>
    </dgm:pt>
    <dgm:pt modelId="{5404554F-37FE-446B-8BC0-32004911FAA6}" type="pres">
      <dgm:prSet presAssocID="{D0212AC5-180D-41F6-9C3B-34A85C361767}" presName="spaceRect" presStyleCnt="0"/>
      <dgm:spPr/>
    </dgm:pt>
    <dgm:pt modelId="{6716DA86-1B9C-4940-A1E3-DF4A194D3C6B}" type="pres">
      <dgm:prSet presAssocID="{D0212AC5-180D-41F6-9C3B-34A85C361767}" presName="parTx" presStyleLbl="revTx" presStyleIdx="2" presStyleCnt="5">
        <dgm:presLayoutVars>
          <dgm:chMax val="0"/>
          <dgm:chPref val="0"/>
        </dgm:presLayoutVars>
      </dgm:prSet>
      <dgm:spPr/>
    </dgm:pt>
    <dgm:pt modelId="{ECC06AD0-3504-44C7-8EAA-D2283A3FD07E}" type="pres">
      <dgm:prSet presAssocID="{73C0AF9E-3F3B-4F0B-946D-D115D4FBD014}" presName="sibTrans" presStyleCnt="0"/>
      <dgm:spPr/>
    </dgm:pt>
    <dgm:pt modelId="{52814821-0383-4246-B68A-5FEB5D084DA0}" type="pres">
      <dgm:prSet presAssocID="{56251C3A-EE6C-4194-8098-4FD542D81FE9}" presName="compNode" presStyleCnt="0"/>
      <dgm:spPr/>
    </dgm:pt>
    <dgm:pt modelId="{949BC34A-26FE-499A-9AEB-486661147B0C}" type="pres">
      <dgm:prSet presAssocID="{56251C3A-EE6C-4194-8098-4FD542D81FE9}" presName="bgRect" presStyleLbl="bgShp" presStyleIdx="3" presStyleCnt="5"/>
      <dgm:spPr/>
    </dgm:pt>
    <dgm:pt modelId="{6C679D62-6997-4F7A-A4FB-36F0835820AD}" type="pres">
      <dgm:prSet presAssocID="{56251C3A-EE6C-4194-8098-4FD542D81FE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11FABAA3-7947-4005-9859-599A6D455732}" type="pres">
      <dgm:prSet presAssocID="{56251C3A-EE6C-4194-8098-4FD542D81FE9}" presName="spaceRect" presStyleCnt="0"/>
      <dgm:spPr/>
    </dgm:pt>
    <dgm:pt modelId="{79B4A586-83E7-4F3E-B107-40997CBE4A58}" type="pres">
      <dgm:prSet presAssocID="{56251C3A-EE6C-4194-8098-4FD542D81FE9}" presName="parTx" presStyleLbl="revTx" presStyleIdx="3" presStyleCnt="5">
        <dgm:presLayoutVars>
          <dgm:chMax val="0"/>
          <dgm:chPref val="0"/>
        </dgm:presLayoutVars>
      </dgm:prSet>
      <dgm:spPr/>
    </dgm:pt>
    <dgm:pt modelId="{B087170D-7952-4B3C-8A60-E2A05FBC2496}" type="pres">
      <dgm:prSet presAssocID="{BC160F9A-CBD2-4B6B-AB85-82BE6A292F26}" presName="sibTrans" presStyleCnt="0"/>
      <dgm:spPr/>
    </dgm:pt>
    <dgm:pt modelId="{28658B1F-D751-4FD0-BEFE-873BA8A62E33}" type="pres">
      <dgm:prSet presAssocID="{A285A30A-EAEC-4E97-BCAF-A44018EDEB70}" presName="compNode" presStyleCnt="0"/>
      <dgm:spPr/>
    </dgm:pt>
    <dgm:pt modelId="{659B597E-ECE7-484C-B9E1-129CA1814BFB}" type="pres">
      <dgm:prSet presAssocID="{A285A30A-EAEC-4E97-BCAF-A44018EDEB70}" presName="bgRect" presStyleLbl="bgShp" presStyleIdx="4" presStyleCnt="5"/>
      <dgm:spPr/>
    </dgm:pt>
    <dgm:pt modelId="{231AD8CE-0E9E-447C-944A-3DF264340682}" type="pres">
      <dgm:prSet presAssocID="{A285A30A-EAEC-4E97-BCAF-A44018EDEB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ploma Roll"/>
        </a:ext>
      </dgm:extLst>
    </dgm:pt>
    <dgm:pt modelId="{B066718F-36F6-4DEC-B02E-E6B650249D7F}" type="pres">
      <dgm:prSet presAssocID="{A285A30A-EAEC-4E97-BCAF-A44018EDEB70}" presName="spaceRect" presStyleCnt="0"/>
      <dgm:spPr/>
    </dgm:pt>
    <dgm:pt modelId="{FACE323E-C1EB-406C-B1E2-42060316F7AE}" type="pres">
      <dgm:prSet presAssocID="{A285A30A-EAEC-4E97-BCAF-A44018EDEB70}" presName="parTx" presStyleLbl="revTx" presStyleIdx="4" presStyleCnt="5">
        <dgm:presLayoutVars>
          <dgm:chMax val="0"/>
          <dgm:chPref val="0"/>
        </dgm:presLayoutVars>
      </dgm:prSet>
      <dgm:spPr/>
    </dgm:pt>
  </dgm:ptLst>
  <dgm:cxnLst>
    <dgm:cxn modelId="{F13C230A-A51E-44D9-BD03-F0DA10F88653}" srcId="{5EB17BD4-CD32-4BC8-A54E-D2E518CB2C08}" destId="{A285A30A-EAEC-4E97-BCAF-A44018EDEB70}" srcOrd="4" destOrd="0" parTransId="{166B7D28-3915-4CB5-BC1C-9543AFC40D6D}" sibTransId="{4E022DA8-2F71-4A29-9F57-0B52FBBEA20F}"/>
    <dgm:cxn modelId="{DFB9730E-BF45-4A67-B04B-1BD1C180B843}" type="presOf" srcId="{A285A30A-EAEC-4E97-BCAF-A44018EDEB70}" destId="{FACE323E-C1EB-406C-B1E2-42060316F7AE}" srcOrd="0" destOrd="0" presId="urn:microsoft.com/office/officeart/2018/2/layout/IconVerticalSolidList"/>
    <dgm:cxn modelId="{97ABA91D-2A8B-40FE-B569-E1D017A34446}" type="presOf" srcId="{B8F6C9F1-279D-4979-B556-14214A5550BE}" destId="{37974834-785B-4CB9-A4E0-60DC958F2A8B}" srcOrd="0" destOrd="0" presId="urn:microsoft.com/office/officeart/2018/2/layout/IconVerticalSolidList"/>
    <dgm:cxn modelId="{3776F324-D988-4F0D-9D47-2423BCAAF739}" type="presOf" srcId="{D0212AC5-180D-41F6-9C3B-34A85C361767}" destId="{6716DA86-1B9C-4940-A1E3-DF4A194D3C6B}" srcOrd="0" destOrd="0" presId="urn:microsoft.com/office/officeart/2018/2/layout/IconVerticalSolidList"/>
    <dgm:cxn modelId="{6F0E5236-02F1-4ADB-8D11-E0AA6C1FE6C9}" type="presOf" srcId="{56251C3A-EE6C-4194-8098-4FD542D81FE9}" destId="{79B4A586-83E7-4F3E-B107-40997CBE4A58}" srcOrd="0" destOrd="0" presId="urn:microsoft.com/office/officeart/2018/2/layout/IconVerticalSolidList"/>
    <dgm:cxn modelId="{2274CE64-2ECE-4142-BFE5-9768A5391F27}" type="presOf" srcId="{5EB17BD4-CD32-4BC8-A54E-D2E518CB2C08}" destId="{8329C110-C23F-472B-B4A1-1198848F609F}" srcOrd="0" destOrd="0" presId="urn:microsoft.com/office/officeart/2018/2/layout/IconVerticalSolidList"/>
    <dgm:cxn modelId="{4A585885-DAF9-429B-A812-2C7E79749C68}" srcId="{5EB17BD4-CD32-4BC8-A54E-D2E518CB2C08}" destId="{B8F6C9F1-279D-4979-B556-14214A5550BE}" srcOrd="1" destOrd="0" parTransId="{D185D5FB-2AE6-4A2A-AD8C-2E3A7CAD5A3F}" sibTransId="{F3E6B1CA-123C-494E-9736-17CC1FFBD2BF}"/>
    <dgm:cxn modelId="{9DC9D593-F129-4D1B-8FAD-0F597111AED9}" srcId="{5EB17BD4-CD32-4BC8-A54E-D2E518CB2C08}" destId="{56251C3A-EE6C-4194-8098-4FD542D81FE9}" srcOrd="3" destOrd="0" parTransId="{79256A36-8274-43D8-97C7-8F7FBD3480C7}" sibTransId="{BC160F9A-CBD2-4B6B-AB85-82BE6A292F26}"/>
    <dgm:cxn modelId="{6760BBA8-121D-4D88-9B2A-823F11EAFEAE}" type="presOf" srcId="{BFD87A60-35C1-4D72-A768-3780C93E472A}" destId="{A159DE86-F09D-4355-8B48-4148F7673467}" srcOrd="0" destOrd="0" presId="urn:microsoft.com/office/officeart/2018/2/layout/IconVerticalSolidList"/>
    <dgm:cxn modelId="{C24D90F3-72ED-4F2B-9CE8-3A3E00A52575}" srcId="{5EB17BD4-CD32-4BC8-A54E-D2E518CB2C08}" destId="{BFD87A60-35C1-4D72-A768-3780C93E472A}" srcOrd="0" destOrd="0" parTransId="{1C4CB718-1241-4C53-8C8A-AFA39126A992}" sibTransId="{69AA1272-2CF6-4D3F-9333-4A24CBF49941}"/>
    <dgm:cxn modelId="{17F0E3F5-A522-4154-B3F2-9CF5DEDC4E60}" srcId="{5EB17BD4-CD32-4BC8-A54E-D2E518CB2C08}" destId="{D0212AC5-180D-41F6-9C3B-34A85C361767}" srcOrd="2" destOrd="0" parTransId="{C7882D60-4C23-442B-A41C-D6A042187A5D}" sibTransId="{73C0AF9E-3F3B-4F0B-946D-D115D4FBD014}"/>
    <dgm:cxn modelId="{8F7837C9-73A5-499C-BBE8-F8AA852D595A}" type="presParOf" srcId="{8329C110-C23F-472B-B4A1-1198848F609F}" destId="{20C36092-76CA-4FD0-9767-22D5321BAE37}" srcOrd="0" destOrd="0" presId="urn:microsoft.com/office/officeart/2018/2/layout/IconVerticalSolidList"/>
    <dgm:cxn modelId="{864E9645-D590-45D9-8AA0-64554754C04A}" type="presParOf" srcId="{20C36092-76CA-4FD0-9767-22D5321BAE37}" destId="{6FFF4670-8FE9-438B-86D5-B357CBA1BEE7}" srcOrd="0" destOrd="0" presId="urn:microsoft.com/office/officeart/2018/2/layout/IconVerticalSolidList"/>
    <dgm:cxn modelId="{0A3E81C3-2346-41BD-82FF-36554DB77FC9}" type="presParOf" srcId="{20C36092-76CA-4FD0-9767-22D5321BAE37}" destId="{0B64D767-D439-4B32-B83F-359802DD49D8}" srcOrd="1" destOrd="0" presId="urn:microsoft.com/office/officeart/2018/2/layout/IconVerticalSolidList"/>
    <dgm:cxn modelId="{17F5C256-0EF2-43A8-A03B-348BF1384D50}" type="presParOf" srcId="{20C36092-76CA-4FD0-9767-22D5321BAE37}" destId="{D83A49FA-36EC-4970-B2E8-31559B61543C}" srcOrd="2" destOrd="0" presId="urn:microsoft.com/office/officeart/2018/2/layout/IconVerticalSolidList"/>
    <dgm:cxn modelId="{4A6211C9-9A47-42E8-884F-14A4F8F6D64E}" type="presParOf" srcId="{20C36092-76CA-4FD0-9767-22D5321BAE37}" destId="{A159DE86-F09D-4355-8B48-4148F7673467}" srcOrd="3" destOrd="0" presId="urn:microsoft.com/office/officeart/2018/2/layout/IconVerticalSolidList"/>
    <dgm:cxn modelId="{7A6D90C7-D22A-441C-B0F6-67039A47E739}" type="presParOf" srcId="{8329C110-C23F-472B-B4A1-1198848F609F}" destId="{CDD935CF-A989-46C9-8B9A-465176D1F613}" srcOrd="1" destOrd="0" presId="urn:microsoft.com/office/officeart/2018/2/layout/IconVerticalSolidList"/>
    <dgm:cxn modelId="{B0C27B82-2BC5-4BF2-903E-11479FAC53CE}" type="presParOf" srcId="{8329C110-C23F-472B-B4A1-1198848F609F}" destId="{BC2FD0B2-E013-401B-98A6-925D99DA776A}" srcOrd="2" destOrd="0" presId="urn:microsoft.com/office/officeart/2018/2/layout/IconVerticalSolidList"/>
    <dgm:cxn modelId="{8D8DDB96-3482-4CCB-987E-34715E44676F}" type="presParOf" srcId="{BC2FD0B2-E013-401B-98A6-925D99DA776A}" destId="{FC2FF326-5EB9-43D2-9643-0FFFF979D498}" srcOrd="0" destOrd="0" presId="urn:microsoft.com/office/officeart/2018/2/layout/IconVerticalSolidList"/>
    <dgm:cxn modelId="{2F2DB39F-5411-4876-A100-49E21997ADD4}" type="presParOf" srcId="{BC2FD0B2-E013-401B-98A6-925D99DA776A}" destId="{6FEBE068-D3B4-4193-9097-1C08E159CBF2}" srcOrd="1" destOrd="0" presId="urn:microsoft.com/office/officeart/2018/2/layout/IconVerticalSolidList"/>
    <dgm:cxn modelId="{8AB604BA-93AC-49E4-BB33-84D947866406}" type="presParOf" srcId="{BC2FD0B2-E013-401B-98A6-925D99DA776A}" destId="{4FE4B278-50D7-4100-8461-336783A24738}" srcOrd="2" destOrd="0" presId="urn:microsoft.com/office/officeart/2018/2/layout/IconVerticalSolidList"/>
    <dgm:cxn modelId="{3148024C-A54D-4FCD-8E3D-8DF6FE916D86}" type="presParOf" srcId="{BC2FD0B2-E013-401B-98A6-925D99DA776A}" destId="{37974834-785B-4CB9-A4E0-60DC958F2A8B}" srcOrd="3" destOrd="0" presId="urn:microsoft.com/office/officeart/2018/2/layout/IconVerticalSolidList"/>
    <dgm:cxn modelId="{69328D68-8F79-42A1-9CA0-23ECD98652EF}" type="presParOf" srcId="{8329C110-C23F-472B-B4A1-1198848F609F}" destId="{F674DEC2-9481-4A69-8B57-8BCE75F3A63A}" srcOrd="3" destOrd="0" presId="urn:microsoft.com/office/officeart/2018/2/layout/IconVerticalSolidList"/>
    <dgm:cxn modelId="{982CD029-9C51-4E21-A375-A7423B3F6BFC}" type="presParOf" srcId="{8329C110-C23F-472B-B4A1-1198848F609F}" destId="{72FBAEDC-9626-406F-B76F-CF31E7766479}" srcOrd="4" destOrd="0" presId="urn:microsoft.com/office/officeart/2018/2/layout/IconVerticalSolidList"/>
    <dgm:cxn modelId="{7E24A3A1-21AE-4B96-9E19-A1A110F44752}" type="presParOf" srcId="{72FBAEDC-9626-406F-B76F-CF31E7766479}" destId="{7FA6AFA7-6CEC-4F23-BF92-75BE7D0F9C65}" srcOrd="0" destOrd="0" presId="urn:microsoft.com/office/officeart/2018/2/layout/IconVerticalSolidList"/>
    <dgm:cxn modelId="{C3E0E7C5-614B-4ABD-AFC7-BF059BB57C8B}" type="presParOf" srcId="{72FBAEDC-9626-406F-B76F-CF31E7766479}" destId="{8E951DE4-9E4B-45AA-9DF7-5FFAA8268BDF}" srcOrd="1" destOrd="0" presId="urn:microsoft.com/office/officeart/2018/2/layout/IconVerticalSolidList"/>
    <dgm:cxn modelId="{F054C7EB-E14C-442F-AA55-65480CC44BC1}" type="presParOf" srcId="{72FBAEDC-9626-406F-B76F-CF31E7766479}" destId="{5404554F-37FE-446B-8BC0-32004911FAA6}" srcOrd="2" destOrd="0" presId="urn:microsoft.com/office/officeart/2018/2/layout/IconVerticalSolidList"/>
    <dgm:cxn modelId="{D4FF9CF2-45F2-4DE0-8E45-B87E732FDCFB}" type="presParOf" srcId="{72FBAEDC-9626-406F-B76F-CF31E7766479}" destId="{6716DA86-1B9C-4940-A1E3-DF4A194D3C6B}" srcOrd="3" destOrd="0" presId="urn:microsoft.com/office/officeart/2018/2/layout/IconVerticalSolidList"/>
    <dgm:cxn modelId="{AE9617F9-471D-46BC-99BC-7158E51410C2}" type="presParOf" srcId="{8329C110-C23F-472B-B4A1-1198848F609F}" destId="{ECC06AD0-3504-44C7-8EAA-D2283A3FD07E}" srcOrd="5" destOrd="0" presId="urn:microsoft.com/office/officeart/2018/2/layout/IconVerticalSolidList"/>
    <dgm:cxn modelId="{9827E991-58D1-4966-8C39-78E53DDDDBAE}" type="presParOf" srcId="{8329C110-C23F-472B-B4A1-1198848F609F}" destId="{52814821-0383-4246-B68A-5FEB5D084DA0}" srcOrd="6" destOrd="0" presId="urn:microsoft.com/office/officeart/2018/2/layout/IconVerticalSolidList"/>
    <dgm:cxn modelId="{E65D339D-18BC-46DA-B545-9D0FBF25F3A9}" type="presParOf" srcId="{52814821-0383-4246-B68A-5FEB5D084DA0}" destId="{949BC34A-26FE-499A-9AEB-486661147B0C}" srcOrd="0" destOrd="0" presId="urn:microsoft.com/office/officeart/2018/2/layout/IconVerticalSolidList"/>
    <dgm:cxn modelId="{388C4D89-56D2-456D-B5D0-B901091E5F44}" type="presParOf" srcId="{52814821-0383-4246-B68A-5FEB5D084DA0}" destId="{6C679D62-6997-4F7A-A4FB-36F0835820AD}" srcOrd="1" destOrd="0" presId="urn:microsoft.com/office/officeart/2018/2/layout/IconVerticalSolidList"/>
    <dgm:cxn modelId="{FC1CF65D-6392-478B-B014-DC07AF45B101}" type="presParOf" srcId="{52814821-0383-4246-B68A-5FEB5D084DA0}" destId="{11FABAA3-7947-4005-9859-599A6D455732}" srcOrd="2" destOrd="0" presId="urn:microsoft.com/office/officeart/2018/2/layout/IconVerticalSolidList"/>
    <dgm:cxn modelId="{7EF54954-C37B-43DE-A917-408CA56EA8F3}" type="presParOf" srcId="{52814821-0383-4246-B68A-5FEB5D084DA0}" destId="{79B4A586-83E7-4F3E-B107-40997CBE4A58}" srcOrd="3" destOrd="0" presId="urn:microsoft.com/office/officeart/2018/2/layout/IconVerticalSolidList"/>
    <dgm:cxn modelId="{74257467-D38E-49C9-8C06-C114C62AD2CE}" type="presParOf" srcId="{8329C110-C23F-472B-B4A1-1198848F609F}" destId="{B087170D-7952-4B3C-8A60-E2A05FBC2496}" srcOrd="7" destOrd="0" presId="urn:microsoft.com/office/officeart/2018/2/layout/IconVerticalSolidList"/>
    <dgm:cxn modelId="{D247ABE0-4F9B-44EB-B760-D3378FB5E2E8}" type="presParOf" srcId="{8329C110-C23F-472B-B4A1-1198848F609F}" destId="{28658B1F-D751-4FD0-BEFE-873BA8A62E33}" srcOrd="8" destOrd="0" presId="urn:microsoft.com/office/officeart/2018/2/layout/IconVerticalSolidList"/>
    <dgm:cxn modelId="{AB4ACE7D-C578-498A-BABA-43127419E896}" type="presParOf" srcId="{28658B1F-D751-4FD0-BEFE-873BA8A62E33}" destId="{659B597E-ECE7-484C-B9E1-129CA1814BFB}" srcOrd="0" destOrd="0" presId="urn:microsoft.com/office/officeart/2018/2/layout/IconVerticalSolidList"/>
    <dgm:cxn modelId="{085B2858-5630-4FD5-A2AF-3EB8CB0202CE}" type="presParOf" srcId="{28658B1F-D751-4FD0-BEFE-873BA8A62E33}" destId="{231AD8CE-0E9E-447C-944A-3DF264340682}" srcOrd="1" destOrd="0" presId="urn:microsoft.com/office/officeart/2018/2/layout/IconVerticalSolidList"/>
    <dgm:cxn modelId="{180F484D-9E1C-4440-9863-131239836FDF}" type="presParOf" srcId="{28658B1F-D751-4FD0-BEFE-873BA8A62E33}" destId="{B066718F-36F6-4DEC-B02E-E6B650249D7F}" srcOrd="2" destOrd="0" presId="urn:microsoft.com/office/officeart/2018/2/layout/IconVerticalSolidList"/>
    <dgm:cxn modelId="{429CACCE-7450-4110-8A58-AF0303F76B6E}" type="presParOf" srcId="{28658B1F-D751-4FD0-BEFE-873BA8A62E33}" destId="{FACE323E-C1EB-406C-B1E2-42060316F7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C588C-F778-404A-9BE8-A2825EFFEED4}">
      <dsp:nvSpPr>
        <dsp:cNvPr id="0" name=""/>
        <dsp:cNvSpPr/>
      </dsp:nvSpPr>
      <dsp:spPr>
        <a:xfrm>
          <a:off x="0" y="0"/>
          <a:ext cx="6583680" cy="80785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What is AI?</a:t>
          </a:r>
        </a:p>
      </dsp:txBody>
      <dsp:txXfrm>
        <a:off x="23661" y="23661"/>
        <a:ext cx="5643675" cy="760535"/>
      </dsp:txXfrm>
    </dsp:sp>
    <dsp:sp modelId="{0577B36B-0BA4-494C-A57D-B749779E8616}">
      <dsp:nvSpPr>
        <dsp:cNvPr id="0" name=""/>
        <dsp:cNvSpPr/>
      </dsp:nvSpPr>
      <dsp:spPr>
        <a:xfrm>
          <a:off x="551383" y="954740"/>
          <a:ext cx="6583680" cy="80785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Industry Impact</a:t>
          </a:r>
        </a:p>
      </dsp:txBody>
      <dsp:txXfrm>
        <a:off x="575044" y="978401"/>
        <a:ext cx="5459867" cy="760535"/>
      </dsp:txXfrm>
    </dsp:sp>
    <dsp:sp modelId="{90DD100F-B0F5-48AB-B7B2-F391572334A5}">
      <dsp:nvSpPr>
        <dsp:cNvPr id="0" name=""/>
        <dsp:cNvSpPr/>
      </dsp:nvSpPr>
      <dsp:spPr>
        <a:xfrm>
          <a:off x="1094536" y="1909480"/>
          <a:ext cx="6583680" cy="80785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Agents</a:t>
          </a:r>
        </a:p>
      </dsp:txBody>
      <dsp:txXfrm>
        <a:off x="1118197" y="1933141"/>
        <a:ext cx="5468097" cy="760535"/>
      </dsp:txXfrm>
    </dsp:sp>
    <dsp:sp modelId="{3AED8CAA-66C8-4986-AD35-B0E9508D8442}">
      <dsp:nvSpPr>
        <dsp:cNvPr id="0" name=""/>
        <dsp:cNvSpPr/>
      </dsp:nvSpPr>
      <dsp:spPr>
        <a:xfrm>
          <a:off x="1645920" y="2864220"/>
          <a:ext cx="6583680" cy="80785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Final Thoughts</a:t>
          </a:r>
        </a:p>
      </dsp:txBody>
      <dsp:txXfrm>
        <a:off x="1669581" y="2887881"/>
        <a:ext cx="5459867" cy="760535"/>
      </dsp:txXfrm>
    </dsp:sp>
    <dsp:sp modelId="{B1B138BF-721E-41F3-B006-5FBCD9C66C80}">
      <dsp:nvSpPr>
        <dsp:cNvPr id="0" name=""/>
        <dsp:cNvSpPr/>
      </dsp:nvSpPr>
      <dsp:spPr>
        <a:xfrm>
          <a:off x="6058572" y="618745"/>
          <a:ext cx="525107" cy="525107"/>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176721" y="618745"/>
        <a:ext cx="288809" cy="395143"/>
      </dsp:txXfrm>
    </dsp:sp>
    <dsp:sp modelId="{4050529E-2814-4EBF-9620-B780932BAF9A}">
      <dsp:nvSpPr>
        <dsp:cNvPr id="0" name=""/>
        <dsp:cNvSpPr/>
      </dsp:nvSpPr>
      <dsp:spPr>
        <a:xfrm>
          <a:off x="6609956" y="1573485"/>
          <a:ext cx="525107" cy="525107"/>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728105" y="1573485"/>
        <a:ext cx="288809" cy="395143"/>
      </dsp:txXfrm>
    </dsp:sp>
    <dsp:sp modelId="{5793E1B3-DB54-4F50-AF5A-D3B9BF93CE59}">
      <dsp:nvSpPr>
        <dsp:cNvPr id="0" name=""/>
        <dsp:cNvSpPr/>
      </dsp:nvSpPr>
      <dsp:spPr>
        <a:xfrm>
          <a:off x="7153109" y="2528225"/>
          <a:ext cx="525107" cy="525107"/>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271258" y="2528225"/>
        <a:ext cx="288809" cy="3951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63B91-8816-4DC9-9E33-A71684BA807B}">
      <dsp:nvSpPr>
        <dsp:cNvPr id="0" name=""/>
        <dsp:cNvSpPr/>
      </dsp:nvSpPr>
      <dsp:spPr>
        <a:xfrm>
          <a:off x="1232549" y="399406"/>
          <a:ext cx="1323000" cy="1323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4CB1EF-E09F-44B4-846A-DD591C48933D}">
      <dsp:nvSpPr>
        <dsp:cNvPr id="0" name=""/>
        <dsp:cNvSpPr/>
      </dsp:nvSpPr>
      <dsp:spPr>
        <a:xfrm>
          <a:off x="4049" y="1835380"/>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US" sz="2700" kern="1200"/>
            <a:t>Financial Services</a:t>
          </a:r>
        </a:p>
      </dsp:txBody>
      <dsp:txXfrm>
        <a:off x="4049" y="1835380"/>
        <a:ext cx="3780000" cy="567000"/>
      </dsp:txXfrm>
    </dsp:sp>
    <dsp:sp modelId="{BBD4940C-2D03-42A6-8B7E-D4B2DA947D47}">
      <dsp:nvSpPr>
        <dsp:cNvPr id="0" name=""/>
        <dsp:cNvSpPr/>
      </dsp:nvSpPr>
      <dsp:spPr>
        <a:xfrm>
          <a:off x="4049" y="2454926"/>
          <a:ext cx="3780000" cy="571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Fraud Detection</a:t>
          </a:r>
        </a:p>
        <a:p>
          <a:pPr marL="0" lvl="0" indent="0" algn="ctr" defTabSz="755650">
            <a:lnSpc>
              <a:spcPct val="90000"/>
            </a:lnSpc>
            <a:spcBef>
              <a:spcPct val="0"/>
            </a:spcBef>
            <a:spcAft>
              <a:spcPct val="35000"/>
            </a:spcAft>
            <a:buNone/>
          </a:pPr>
          <a:r>
            <a:rPr lang="en-US" sz="1700" kern="1200"/>
            <a:t>Document Verification</a:t>
          </a:r>
        </a:p>
      </dsp:txBody>
      <dsp:txXfrm>
        <a:off x="4049" y="2454926"/>
        <a:ext cx="3780000" cy="571780"/>
      </dsp:txXfrm>
    </dsp:sp>
    <dsp:sp modelId="{F9FF4CEA-B193-4889-8401-B711CD482078}">
      <dsp:nvSpPr>
        <dsp:cNvPr id="0" name=""/>
        <dsp:cNvSpPr/>
      </dsp:nvSpPr>
      <dsp:spPr>
        <a:xfrm>
          <a:off x="5674050" y="399406"/>
          <a:ext cx="1323000" cy="1323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7D0CD1-14F1-47EE-A518-EF27F4694130}">
      <dsp:nvSpPr>
        <dsp:cNvPr id="0" name=""/>
        <dsp:cNvSpPr/>
      </dsp:nvSpPr>
      <dsp:spPr>
        <a:xfrm>
          <a:off x="4445550" y="1835380"/>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US" sz="2700" kern="1200"/>
            <a:t>Transportation &amp; Logistics</a:t>
          </a:r>
        </a:p>
      </dsp:txBody>
      <dsp:txXfrm>
        <a:off x="4445550" y="1835380"/>
        <a:ext cx="3780000" cy="567000"/>
      </dsp:txXfrm>
    </dsp:sp>
    <dsp:sp modelId="{2ABAF322-BA36-4491-A5A4-70E8F48967BC}">
      <dsp:nvSpPr>
        <dsp:cNvPr id="0" name=""/>
        <dsp:cNvSpPr/>
      </dsp:nvSpPr>
      <dsp:spPr>
        <a:xfrm>
          <a:off x="4445550" y="2454926"/>
          <a:ext cx="3780000" cy="571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Route Optimization</a:t>
          </a:r>
        </a:p>
        <a:p>
          <a:pPr marL="0" lvl="0" indent="0" algn="ctr" defTabSz="755650">
            <a:lnSpc>
              <a:spcPct val="90000"/>
            </a:lnSpc>
            <a:spcBef>
              <a:spcPct val="0"/>
            </a:spcBef>
            <a:spcAft>
              <a:spcPct val="35000"/>
            </a:spcAft>
            <a:buNone/>
          </a:pPr>
          <a:r>
            <a:rPr lang="en-US" sz="1700" kern="1200"/>
            <a:t>Supplier Selection</a:t>
          </a:r>
        </a:p>
      </dsp:txBody>
      <dsp:txXfrm>
        <a:off x="4445550" y="2454926"/>
        <a:ext cx="3780000" cy="571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1ACEF-312F-4FAA-A23C-166BCA548D14}">
      <dsp:nvSpPr>
        <dsp:cNvPr id="0" name=""/>
        <dsp:cNvSpPr/>
      </dsp:nvSpPr>
      <dsp:spPr>
        <a:xfrm>
          <a:off x="0" y="1524"/>
          <a:ext cx="8229600" cy="7724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86A9F-61B0-4C37-92D5-2295B80A4DA1}">
      <dsp:nvSpPr>
        <dsp:cNvPr id="0" name=""/>
        <dsp:cNvSpPr/>
      </dsp:nvSpPr>
      <dsp:spPr>
        <a:xfrm>
          <a:off x="233659" y="175320"/>
          <a:ext cx="424835" cy="42483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DF0FA4-5986-406E-9646-36890613A065}">
      <dsp:nvSpPr>
        <dsp:cNvPr id="0" name=""/>
        <dsp:cNvSpPr/>
      </dsp:nvSpPr>
      <dsp:spPr>
        <a:xfrm>
          <a:off x="892153" y="1524"/>
          <a:ext cx="7337446" cy="772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49" tIns="81749" rIns="81749" bIns="81749" numCol="1" spcCol="1270" anchor="ctr" anchorCtr="0">
          <a:noAutofit/>
        </a:bodyPr>
        <a:lstStyle/>
        <a:p>
          <a:pPr marL="0" lvl="0" indent="0" algn="l" defTabSz="844550">
            <a:lnSpc>
              <a:spcPct val="100000"/>
            </a:lnSpc>
            <a:spcBef>
              <a:spcPct val="0"/>
            </a:spcBef>
            <a:spcAft>
              <a:spcPct val="35000"/>
            </a:spcAft>
            <a:buNone/>
          </a:pPr>
          <a:r>
            <a:rPr lang="en-US" sz="1900" b="1" kern="1200"/>
            <a:t>Traditional Machine Learning: </a:t>
          </a:r>
          <a:r>
            <a:rPr lang="en-US" sz="1900" kern="1200"/>
            <a:t>Forecasting, predictive analytics, and anomaly detection.</a:t>
          </a:r>
        </a:p>
      </dsp:txBody>
      <dsp:txXfrm>
        <a:off x="892153" y="1524"/>
        <a:ext cx="7337446" cy="772427"/>
      </dsp:txXfrm>
    </dsp:sp>
    <dsp:sp modelId="{947FC065-9932-4B7C-B7A8-A1614F0B4804}">
      <dsp:nvSpPr>
        <dsp:cNvPr id="0" name=""/>
        <dsp:cNvSpPr/>
      </dsp:nvSpPr>
      <dsp:spPr>
        <a:xfrm>
          <a:off x="0" y="967058"/>
          <a:ext cx="8229600" cy="7724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43CFA-B74C-4015-A6FB-10F8B91B8A9B}">
      <dsp:nvSpPr>
        <dsp:cNvPr id="0" name=""/>
        <dsp:cNvSpPr/>
      </dsp:nvSpPr>
      <dsp:spPr>
        <a:xfrm>
          <a:off x="233659" y="1140854"/>
          <a:ext cx="424835" cy="42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BDCDCB-DFFC-4A4B-B15C-06240BBA5847}">
      <dsp:nvSpPr>
        <dsp:cNvPr id="0" name=""/>
        <dsp:cNvSpPr/>
      </dsp:nvSpPr>
      <dsp:spPr>
        <a:xfrm>
          <a:off x="892153" y="967058"/>
          <a:ext cx="7337446" cy="772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49" tIns="81749" rIns="81749" bIns="81749" numCol="1" spcCol="1270" anchor="ctr" anchorCtr="0">
          <a:noAutofit/>
        </a:bodyPr>
        <a:lstStyle/>
        <a:p>
          <a:pPr marL="0" lvl="0" indent="0" algn="l" defTabSz="844550">
            <a:lnSpc>
              <a:spcPct val="100000"/>
            </a:lnSpc>
            <a:spcBef>
              <a:spcPct val="0"/>
            </a:spcBef>
            <a:spcAft>
              <a:spcPct val="35000"/>
            </a:spcAft>
            <a:buNone/>
          </a:pPr>
          <a:r>
            <a:rPr lang="en-US" sz="1900" b="1" i="0" kern="1200"/>
            <a:t>Computer Vision:</a:t>
          </a:r>
          <a:r>
            <a:rPr lang="en-US" sz="1900" b="0" i="0" kern="1200"/>
            <a:t> Image and facial recognition, autonomous vehicles.</a:t>
          </a:r>
          <a:endParaRPr lang="en-US" sz="1900" kern="1200"/>
        </a:p>
      </dsp:txBody>
      <dsp:txXfrm>
        <a:off x="892153" y="967058"/>
        <a:ext cx="7337446" cy="772427"/>
      </dsp:txXfrm>
    </dsp:sp>
    <dsp:sp modelId="{97DC70AD-F076-407A-8028-B50426808B38}">
      <dsp:nvSpPr>
        <dsp:cNvPr id="0" name=""/>
        <dsp:cNvSpPr/>
      </dsp:nvSpPr>
      <dsp:spPr>
        <a:xfrm>
          <a:off x="0" y="1932592"/>
          <a:ext cx="8229600" cy="7724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DFE8D7-A1D4-42CA-BE15-9A311370526A}">
      <dsp:nvSpPr>
        <dsp:cNvPr id="0" name=""/>
        <dsp:cNvSpPr/>
      </dsp:nvSpPr>
      <dsp:spPr>
        <a:xfrm>
          <a:off x="233659" y="2106389"/>
          <a:ext cx="424835" cy="42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8AAFDF-2CD2-41C4-8A91-0F72B5778EDD}">
      <dsp:nvSpPr>
        <dsp:cNvPr id="0" name=""/>
        <dsp:cNvSpPr/>
      </dsp:nvSpPr>
      <dsp:spPr>
        <a:xfrm>
          <a:off x="892153" y="1932592"/>
          <a:ext cx="7337446" cy="772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49" tIns="81749" rIns="81749" bIns="81749" numCol="1" spcCol="1270" anchor="ctr" anchorCtr="0">
          <a:noAutofit/>
        </a:bodyPr>
        <a:lstStyle/>
        <a:p>
          <a:pPr marL="0" lvl="0" indent="0" algn="l" defTabSz="844550">
            <a:lnSpc>
              <a:spcPct val="100000"/>
            </a:lnSpc>
            <a:spcBef>
              <a:spcPct val="0"/>
            </a:spcBef>
            <a:spcAft>
              <a:spcPct val="35000"/>
            </a:spcAft>
            <a:buNone/>
          </a:pPr>
          <a:r>
            <a:rPr lang="en-US" sz="1900" b="1" i="0" kern="1200" dirty="0"/>
            <a:t>Reinforcement Learning:</a:t>
          </a:r>
          <a:r>
            <a:rPr lang="en-US" sz="1900" b="0" i="0" kern="1200" dirty="0"/>
            <a:t> Game-playing AIs like AlphaGo.</a:t>
          </a:r>
          <a:endParaRPr lang="en-US" sz="1900" kern="1200" dirty="0"/>
        </a:p>
      </dsp:txBody>
      <dsp:txXfrm>
        <a:off x="892153" y="1932592"/>
        <a:ext cx="7337446" cy="772427"/>
      </dsp:txXfrm>
    </dsp:sp>
    <dsp:sp modelId="{8AC57028-B3A1-4D35-8F0A-6DCAAEE0B6B9}">
      <dsp:nvSpPr>
        <dsp:cNvPr id="0" name=""/>
        <dsp:cNvSpPr/>
      </dsp:nvSpPr>
      <dsp:spPr>
        <a:xfrm>
          <a:off x="0" y="2898127"/>
          <a:ext cx="8229600" cy="7724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C92716-8F98-4D90-83B0-7A0C7D00B3ED}">
      <dsp:nvSpPr>
        <dsp:cNvPr id="0" name=""/>
        <dsp:cNvSpPr/>
      </dsp:nvSpPr>
      <dsp:spPr>
        <a:xfrm>
          <a:off x="233659" y="3071923"/>
          <a:ext cx="424835" cy="4248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444FBD-AC0A-414E-A05E-5CE64E36BB2F}">
      <dsp:nvSpPr>
        <dsp:cNvPr id="0" name=""/>
        <dsp:cNvSpPr/>
      </dsp:nvSpPr>
      <dsp:spPr>
        <a:xfrm>
          <a:off x="892153" y="2898127"/>
          <a:ext cx="7337446" cy="772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49" tIns="81749" rIns="81749" bIns="81749" numCol="1" spcCol="1270" anchor="ctr" anchorCtr="0">
          <a:noAutofit/>
        </a:bodyPr>
        <a:lstStyle/>
        <a:p>
          <a:pPr marL="0" lvl="0" indent="0" algn="l" defTabSz="844550">
            <a:lnSpc>
              <a:spcPct val="100000"/>
            </a:lnSpc>
            <a:spcBef>
              <a:spcPct val="0"/>
            </a:spcBef>
            <a:spcAft>
              <a:spcPct val="35000"/>
            </a:spcAft>
            <a:buNone/>
          </a:pPr>
          <a:r>
            <a:rPr lang="en-US" sz="1900" b="1" i="0" kern="1200"/>
            <a:t>Natural Language Processing (NLP):</a:t>
          </a:r>
          <a:r>
            <a:rPr lang="en-US" sz="1900" b="0" i="0" kern="1200"/>
            <a:t> Sentiment analysis and conversational AI like ChatGPT.</a:t>
          </a:r>
          <a:endParaRPr lang="en-US" sz="1900" kern="1200"/>
        </a:p>
      </dsp:txBody>
      <dsp:txXfrm>
        <a:off x="892153" y="2898127"/>
        <a:ext cx="7337446" cy="772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9CA6C-9E24-4365-87FE-1F52BE78EEEC}">
      <dsp:nvSpPr>
        <dsp:cNvPr id="0" name=""/>
        <dsp:cNvSpPr/>
      </dsp:nvSpPr>
      <dsp:spPr>
        <a:xfrm>
          <a:off x="549" y="507003"/>
          <a:ext cx="534515" cy="5345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32769-1CAC-4126-8051-29E4C9DFAE67}">
      <dsp:nvSpPr>
        <dsp:cNvPr id="0" name=""/>
        <dsp:cNvSpPr/>
      </dsp:nvSpPr>
      <dsp:spPr>
        <a:xfrm>
          <a:off x="112797" y="619252"/>
          <a:ext cx="310019" cy="3100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295B79-F627-4AE5-9BDB-57F48638776F}">
      <dsp:nvSpPr>
        <dsp:cNvPr id="0" name=""/>
        <dsp:cNvSpPr/>
      </dsp:nvSpPr>
      <dsp:spPr>
        <a:xfrm>
          <a:off x="649603" y="507003"/>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Forecast Financial Trends</a:t>
          </a:r>
        </a:p>
      </dsp:txBody>
      <dsp:txXfrm>
        <a:off x="649603" y="507003"/>
        <a:ext cx="1259929" cy="534515"/>
      </dsp:txXfrm>
    </dsp:sp>
    <dsp:sp modelId="{108B7AF6-1BEF-46D3-A977-6B5EA3DD452F}">
      <dsp:nvSpPr>
        <dsp:cNvPr id="0" name=""/>
        <dsp:cNvSpPr/>
      </dsp:nvSpPr>
      <dsp:spPr>
        <a:xfrm>
          <a:off x="2129066" y="507003"/>
          <a:ext cx="534515" cy="5345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AC1B4-E987-4CCD-B3BF-73A71D08B16A}">
      <dsp:nvSpPr>
        <dsp:cNvPr id="0" name=""/>
        <dsp:cNvSpPr/>
      </dsp:nvSpPr>
      <dsp:spPr>
        <a:xfrm>
          <a:off x="2241314" y="619252"/>
          <a:ext cx="310019" cy="3100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0866C4-9565-45B2-9BDF-65B351B3FB7C}">
      <dsp:nvSpPr>
        <dsp:cNvPr id="0" name=""/>
        <dsp:cNvSpPr/>
      </dsp:nvSpPr>
      <dsp:spPr>
        <a:xfrm>
          <a:off x="2778121" y="507003"/>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Detect System Anomalies</a:t>
          </a:r>
        </a:p>
      </dsp:txBody>
      <dsp:txXfrm>
        <a:off x="2778121" y="507003"/>
        <a:ext cx="1259929" cy="534515"/>
      </dsp:txXfrm>
    </dsp:sp>
    <dsp:sp modelId="{920F41AD-47A7-470F-87D5-974D43AC99FD}">
      <dsp:nvSpPr>
        <dsp:cNvPr id="0" name=""/>
        <dsp:cNvSpPr/>
      </dsp:nvSpPr>
      <dsp:spPr>
        <a:xfrm>
          <a:off x="549" y="1603729"/>
          <a:ext cx="534515" cy="5345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A91BA7-0D45-4159-8DB9-8FEDF900B541}">
      <dsp:nvSpPr>
        <dsp:cNvPr id="0" name=""/>
        <dsp:cNvSpPr/>
      </dsp:nvSpPr>
      <dsp:spPr>
        <a:xfrm>
          <a:off x="112797" y="1715977"/>
          <a:ext cx="310019" cy="3100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5EEEE7-4318-4749-AA30-C00A2F681102}">
      <dsp:nvSpPr>
        <dsp:cNvPr id="0" name=""/>
        <dsp:cNvSpPr/>
      </dsp:nvSpPr>
      <dsp:spPr>
        <a:xfrm>
          <a:off x="649603" y="1603729"/>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Predictive Maintenance</a:t>
          </a:r>
        </a:p>
      </dsp:txBody>
      <dsp:txXfrm>
        <a:off x="649603" y="1603729"/>
        <a:ext cx="1259929" cy="534515"/>
      </dsp:txXfrm>
    </dsp:sp>
    <dsp:sp modelId="{6A16B37E-7B8E-470D-B007-6AC8E11EAFC5}">
      <dsp:nvSpPr>
        <dsp:cNvPr id="0" name=""/>
        <dsp:cNvSpPr/>
      </dsp:nvSpPr>
      <dsp:spPr>
        <a:xfrm>
          <a:off x="2129066" y="1603729"/>
          <a:ext cx="534515" cy="5345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EC4AB-74E7-4801-863B-677ACFD6D56F}">
      <dsp:nvSpPr>
        <dsp:cNvPr id="0" name=""/>
        <dsp:cNvSpPr/>
      </dsp:nvSpPr>
      <dsp:spPr>
        <a:xfrm>
          <a:off x="2241314" y="1715977"/>
          <a:ext cx="310019" cy="3100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BB42C5-3FAD-4529-8935-B2B77438FE35}">
      <dsp:nvSpPr>
        <dsp:cNvPr id="0" name=""/>
        <dsp:cNvSpPr/>
      </dsp:nvSpPr>
      <dsp:spPr>
        <a:xfrm>
          <a:off x="2778121" y="1603729"/>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Inventory Optimization</a:t>
          </a:r>
        </a:p>
      </dsp:txBody>
      <dsp:txXfrm>
        <a:off x="2778121" y="1603729"/>
        <a:ext cx="1259929" cy="534515"/>
      </dsp:txXfrm>
    </dsp:sp>
    <dsp:sp modelId="{879A1585-F45A-49E4-8E44-74B12DB61D12}">
      <dsp:nvSpPr>
        <dsp:cNvPr id="0" name=""/>
        <dsp:cNvSpPr/>
      </dsp:nvSpPr>
      <dsp:spPr>
        <a:xfrm>
          <a:off x="549" y="2700454"/>
          <a:ext cx="534515" cy="5345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E29C5-7816-4437-A319-885E3CC76C5D}">
      <dsp:nvSpPr>
        <dsp:cNvPr id="0" name=""/>
        <dsp:cNvSpPr/>
      </dsp:nvSpPr>
      <dsp:spPr>
        <a:xfrm>
          <a:off x="112797" y="2812702"/>
          <a:ext cx="310019" cy="3100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49C9B8-627C-4DE1-B36C-CA847B4EF750}">
      <dsp:nvSpPr>
        <dsp:cNvPr id="0" name=""/>
        <dsp:cNvSpPr/>
      </dsp:nvSpPr>
      <dsp:spPr>
        <a:xfrm>
          <a:off x="649603" y="2700454"/>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Route Optimization</a:t>
          </a:r>
        </a:p>
      </dsp:txBody>
      <dsp:txXfrm>
        <a:off x="649603" y="2700454"/>
        <a:ext cx="1259929" cy="534515"/>
      </dsp:txXfrm>
    </dsp:sp>
    <dsp:sp modelId="{B076205A-9CE2-4D4F-A9EC-FEB02BE0AEC3}">
      <dsp:nvSpPr>
        <dsp:cNvPr id="0" name=""/>
        <dsp:cNvSpPr/>
      </dsp:nvSpPr>
      <dsp:spPr>
        <a:xfrm>
          <a:off x="2129066" y="2700454"/>
          <a:ext cx="534515" cy="5345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2CC2C-4DE1-4BDB-8FB4-BC24C40EC074}">
      <dsp:nvSpPr>
        <dsp:cNvPr id="0" name=""/>
        <dsp:cNvSpPr/>
      </dsp:nvSpPr>
      <dsp:spPr>
        <a:xfrm>
          <a:off x="2241314" y="2812702"/>
          <a:ext cx="310019" cy="3100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2693AC-7209-4DFA-9E33-C8FEC42EB7F9}">
      <dsp:nvSpPr>
        <dsp:cNvPr id="0" name=""/>
        <dsp:cNvSpPr/>
      </dsp:nvSpPr>
      <dsp:spPr>
        <a:xfrm>
          <a:off x="2778121" y="2700454"/>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Outbreak Prediction</a:t>
          </a:r>
        </a:p>
      </dsp:txBody>
      <dsp:txXfrm>
        <a:off x="2778121" y="2700454"/>
        <a:ext cx="1259929" cy="5345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A0D4F-E159-4440-8244-7EB45D82BC2A}">
      <dsp:nvSpPr>
        <dsp:cNvPr id="0" name=""/>
        <dsp:cNvSpPr/>
      </dsp:nvSpPr>
      <dsp:spPr>
        <a:xfrm>
          <a:off x="684560" y="1167"/>
          <a:ext cx="788115" cy="7881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383E64-C8C5-46EC-BA39-BC69987E20A9}">
      <dsp:nvSpPr>
        <dsp:cNvPr id="0" name=""/>
        <dsp:cNvSpPr/>
      </dsp:nvSpPr>
      <dsp:spPr>
        <a:xfrm>
          <a:off x="852519" y="169126"/>
          <a:ext cx="452197" cy="452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072894-8F89-45D1-8555-1C6865138B92}">
      <dsp:nvSpPr>
        <dsp:cNvPr id="0" name=""/>
        <dsp:cNvSpPr/>
      </dsp:nvSpPr>
      <dsp:spPr>
        <a:xfrm>
          <a:off x="432622" y="1034761"/>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Autonomous Driving</a:t>
          </a:r>
        </a:p>
      </dsp:txBody>
      <dsp:txXfrm>
        <a:off x="432622" y="1034761"/>
        <a:ext cx="1291992" cy="516796"/>
      </dsp:txXfrm>
    </dsp:sp>
    <dsp:sp modelId="{3C70D405-3E6A-4733-94C3-E0CEF13A90BA}">
      <dsp:nvSpPr>
        <dsp:cNvPr id="0" name=""/>
        <dsp:cNvSpPr/>
      </dsp:nvSpPr>
      <dsp:spPr>
        <a:xfrm>
          <a:off x="2202651" y="1167"/>
          <a:ext cx="788115" cy="7881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9B481-716F-4554-BCFD-0CD24C4B9A31}">
      <dsp:nvSpPr>
        <dsp:cNvPr id="0" name=""/>
        <dsp:cNvSpPr/>
      </dsp:nvSpPr>
      <dsp:spPr>
        <a:xfrm>
          <a:off x="2370610" y="169126"/>
          <a:ext cx="452197" cy="452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06656B-2917-4192-942B-BA5C0AC894C2}">
      <dsp:nvSpPr>
        <dsp:cNvPr id="0" name=""/>
        <dsp:cNvSpPr/>
      </dsp:nvSpPr>
      <dsp:spPr>
        <a:xfrm>
          <a:off x="1950713" y="1034761"/>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Agriculture</a:t>
          </a:r>
        </a:p>
      </dsp:txBody>
      <dsp:txXfrm>
        <a:off x="1950713" y="1034761"/>
        <a:ext cx="1291992" cy="516796"/>
      </dsp:txXfrm>
    </dsp:sp>
    <dsp:sp modelId="{5D762E0F-FBB4-4D1C-B8C2-648429095B39}">
      <dsp:nvSpPr>
        <dsp:cNvPr id="0" name=""/>
        <dsp:cNvSpPr/>
      </dsp:nvSpPr>
      <dsp:spPr>
        <a:xfrm>
          <a:off x="3720742" y="1167"/>
          <a:ext cx="788115" cy="7881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60E04-9447-4854-A7FA-B811B29141C6}">
      <dsp:nvSpPr>
        <dsp:cNvPr id="0" name=""/>
        <dsp:cNvSpPr/>
      </dsp:nvSpPr>
      <dsp:spPr>
        <a:xfrm>
          <a:off x="3888701" y="169126"/>
          <a:ext cx="452197" cy="4521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4B638A-0B21-4FCD-9179-8C3D5E59A5E7}">
      <dsp:nvSpPr>
        <dsp:cNvPr id="0" name=""/>
        <dsp:cNvSpPr/>
      </dsp:nvSpPr>
      <dsp:spPr>
        <a:xfrm>
          <a:off x="3468803" y="1034761"/>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Retail</a:t>
          </a:r>
        </a:p>
      </dsp:txBody>
      <dsp:txXfrm>
        <a:off x="3468803" y="1034761"/>
        <a:ext cx="1291992" cy="516796"/>
      </dsp:txXfrm>
    </dsp:sp>
    <dsp:sp modelId="{D6963684-B9D8-494B-BA50-BA58F3069A3A}">
      <dsp:nvSpPr>
        <dsp:cNvPr id="0" name=""/>
        <dsp:cNvSpPr/>
      </dsp:nvSpPr>
      <dsp:spPr>
        <a:xfrm>
          <a:off x="5238833" y="1167"/>
          <a:ext cx="788115" cy="7881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30E85-651B-4C9D-BC76-27C8BACEF0B9}">
      <dsp:nvSpPr>
        <dsp:cNvPr id="0" name=""/>
        <dsp:cNvSpPr/>
      </dsp:nvSpPr>
      <dsp:spPr>
        <a:xfrm>
          <a:off x="5406792" y="169126"/>
          <a:ext cx="452197" cy="4521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B31E85-F8E7-4997-A433-8E4C0C31F553}">
      <dsp:nvSpPr>
        <dsp:cNvPr id="0" name=""/>
        <dsp:cNvSpPr/>
      </dsp:nvSpPr>
      <dsp:spPr>
        <a:xfrm>
          <a:off x="4986894" y="1034761"/>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Manufacturing</a:t>
          </a:r>
        </a:p>
      </dsp:txBody>
      <dsp:txXfrm>
        <a:off x="4986894" y="1034761"/>
        <a:ext cx="1291992" cy="516796"/>
      </dsp:txXfrm>
    </dsp:sp>
    <dsp:sp modelId="{ADE0DA57-07E3-485E-9276-2B0BBBA4131A}">
      <dsp:nvSpPr>
        <dsp:cNvPr id="0" name=""/>
        <dsp:cNvSpPr/>
      </dsp:nvSpPr>
      <dsp:spPr>
        <a:xfrm>
          <a:off x="6756924" y="1167"/>
          <a:ext cx="788115" cy="7881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C7F7F5-5953-43D1-9971-9354813691FD}">
      <dsp:nvSpPr>
        <dsp:cNvPr id="0" name=""/>
        <dsp:cNvSpPr/>
      </dsp:nvSpPr>
      <dsp:spPr>
        <a:xfrm>
          <a:off x="6924883" y="169126"/>
          <a:ext cx="452197" cy="4521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EC6DCD-4014-493D-92AF-7255B6BDA654}">
      <dsp:nvSpPr>
        <dsp:cNvPr id="0" name=""/>
        <dsp:cNvSpPr/>
      </dsp:nvSpPr>
      <dsp:spPr>
        <a:xfrm>
          <a:off x="6504985" y="1034761"/>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Document Automation</a:t>
          </a:r>
        </a:p>
      </dsp:txBody>
      <dsp:txXfrm>
        <a:off x="6504985" y="1034761"/>
        <a:ext cx="1291992" cy="516796"/>
      </dsp:txXfrm>
    </dsp:sp>
    <dsp:sp modelId="{ADDD605A-B5EA-43BE-93DB-F12B10A7E291}">
      <dsp:nvSpPr>
        <dsp:cNvPr id="0" name=""/>
        <dsp:cNvSpPr/>
      </dsp:nvSpPr>
      <dsp:spPr>
        <a:xfrm>
          <a:off x="3720742" y="1874556"/>
          <a:ext cx="788115" cy="7881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11695F-A31A-43EC-B405-91DBF87D9225}">
      <dsp:nvSpPr>
        <dsp:cNvPr id="0" name=""/>
        <dsp:cNvSpPr/>
      </dsp:nvSpPr>
      <dsp:spPr>
        <a:xfrm>
          <a:off x="3888701" y="2042515"/>
          <a:ext cx="452197" cy="45219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A2D9AE-13B2-4A5C-8F1F-10A6EAA2879D}">
      <dsp:nvSpPr>
        <dsp:cNvPr id="0" name=""/>
        <dsp:cNvSpPr/>
      </dsp:nvSpPr>
      <dsp:spPr>
        <a:xfrm>
          <a:off x="3468803" y="2908149"/>
          <a:ext cx="1291992" cy="51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Healthcare </a:t>
          </a:r>
        </a:p>
      </dsp:txBody>
      <dsp:txXfrm>
        <a:off x="3468803" y="2908149"/>
        <a:ext cx="1291992" cy="516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6CFAD-CC84-4341-B713-3961B985583C}">
      <dsp:nvSpPr>
        <dsp:cNvPr id="0" name=""/>
        <dsp:cNvSpPr/>
      </dsp:nvSpPr>
      <dsp:spPr>
        <a:xfrm>
          <a:off x="0" y="1187"/>
          <a:ext cx="8229600" cy="5061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29B078-BF2A-4A0E-BFA1-0B8923E9999F}">
      <dsp:nvSpPr>
        <dsp:cNvPr id="0" name=""/>
        <dsp:cNvSpPr/>
      </dsp:nvSpPr>
      <dsp:spPr>
        <a:xfrm>
          <a:off x="153115" y="115075"/>
          <a:ext cx="278391" cy="2783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2A24A9-AB66-4CD5-B72B-692EE329F8C0}">
      <dsp:nvSpPr>
        <dsp:cNvPr id="0" name=""/>
        <dsp:cNvSpPr/>
      </dsp:nvSpPr>
      <dsp:spPr>
        <a:xfrm>
          <a:off x="584621" y="1187"/>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100000"/>
            </a:lnSpc>
            <a:spcBef>
              <a:spcPct val="0"/>
            </a:spcBef>
            <a:spcAft>
              <a:spcPct val="35000"/>
            </a:spcAft>
            <a:buNone/>
          </a:pPr>
          <a:r>
            <a:rPr lang="en-US" sz="1900" kern="1200" dirty="0"/>
            <a:t>Dynamic Pricing</a:t>
          </a:r>
        </a:p>
      </dsp:txBody>
      <dsp:txXfrm>
        <a:off x="584621" y="1187"/>
        <a:ext cx="3703320" cy="506165"/>
      </dsp:txXfrm>
    </dsp:sp>
    <dsp:sp modelId="{05F8CDA9-BFBF-42B5-A4E5-8E5C916F89B7}">
      <dsp:nvSpPr>
        <dsp:cNvPr id="0" name=""/>
        <dsp:cNvSpPr/>
      </dsp:nvSpPr>
      <dsp:spPr>
        <a:xfrm>
          <a:off x="4287941" y="1187"/>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533400">
            <a:lnSpc>
              <a:spcPct val="100000"/>
            </a:lnSpc>
            <a:spcBef>
              <a:spcPct val="0"/>
            </a:spcBef>
            <a:spcAft>
              <a:spcPct val="35000"/>
            </a:spcAft>
            <a:buNone/>
          </a:pPr>
          <a:r>
            <a:rPr lang="en-US" sz="1200" kern="1200"/>
            <a:t>Optimize pricing strategies by continuously learning from customer interactions.</a:t>
          </a:r>
        </a:p>
      </dsp:txBody>
      <dsp:txXfrm>
        <a:off x="4287941" y="1187"/>
        <a:ext cx="3941658" cy="506165"/>
      </dsp:txXfrm>
    </dsp:sp>
    <dsp:sp modelId="{5EBD964C-0F97-4813-945D-1983D36CE794}">
      <dsp:nvSpPr>
        <dsp:cNvPr id="0" name=""/>
        <dsp:cNvSpPr/>
      </dsp:nvSpPr>
      <dsp:spPr>
        <a:xfrm>
          <a:off x="0" y="633895"/>
          <a:ext cx="8229600" cy="5061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A0DC4-D682-4A96-9D14-E883581F50BD}">
      <dsp:nvSpPr>
        <dsp:cNvPr id="0" name=""/>
        <dsp:cNvSpPr/>
      </dsp:nvSpPr>
      <dsp:spPr>
        <a:xfrm>
          <a:off x="153115" y="747782"/>
          <a:ext cx="278391" cy="2783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3B2CEE-801E-4A86-BBF2-57ABA0B214E6}">
      <dsp:nvSpPr>
        <dsp:cNvPr id="0" name=""/>
        <dsp:cNvSpPr/>
      </dsp:nvSpPr>
      <dsp:spPr>
        <a:xfrm>
          <a:off x="584621" y="633895"/>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100000"/>
            </a:lnSpc>
            <a:spcBef>
              <a:spcPct val="0"/>
            </a:spcBef>
            <a:spcAft>
              <a:spcPct val="35000"/>
            </a:spcAft>
            <a:buNone/>
          </a:pPr>
          <a:r>
            <a:rPr lang="en-US" sz="1900" kern="1200" dirty="0"/>
            <a:t>Supply Chain Management </a:t>
          </a:r>
        </a:p>
      </dsp:txBody>
      <dsp:txXfrm>
        <a:off x="584621" y="633895"/>
        <a:ext cx="3703320" cy="506165"/>
      </dsp:txXfrm>
    </dsp:sp>
    <dsp:sp modelId="{07FC283D-B191-4F7B-8A1B-6438E3A03042}">
      <dsp:nvSpPr>
        <dsp:cNvPr id="0" name=""/>
        <dsp:cNvSpPr/>
      </dsp:nvSpPr>
      <dsp:spPr>
        <a:xfrm>
          <a:off x="4287941" y="633895"/>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533400">
            <a:lnSpc>
              <a:spcPct val="100000"/>
            </a:lnSpc>
            <a:spcBef>
              <a:spcPct val="0"/>
            </a:spcBef>
            <a:spcAft>
              <a:spcPct val="35000"/>
            </a:spcAft>
            <a:buNone/>
          </a:pPr>
          <a:r>
            <a:rPr lang="en-US" sz="1200" kern="1200"/>
            <a:t>Make real-time decisions to balance inventory, demand, and logistics.</a:t>
          </a:r>
        </a:p>
      </dsp:txBody>
      <dsp:txXfrm>
        <a:off x="4287941" y="633895"/>
        <a:ext cx="3941658" cy="506165"/>
      </dsp:txXfrm>
    </dsp:sp>
    <dsp:sp modelId="{BD11C5B6-3203-4DE2-9156-5DE854DD49DA}">
      <dsp:nvSpPr>
        <dsp:cNvPr id="0" name=""/>
        <dsp:cNvSpPr/>
      </dsp:nvSpPr>
      <dsp:spPr>
        <a:xfrm>
          <a:off x="0" y="1266602"/>
          <a:ext cx="8229600" cy="5061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8E2FC-7A29-4199-AE34-7225D47D3A8B}">
      <dsp:nvSpPr>
        <dsp:cNvPr id="0" name=""/>
        <dsp:cNvSpPr/>
      </dsp:nvSpPr>
      <dsp:spPr>
        <a:xfrm>
          <a:off x="153115" y="1380489"/>
          <a:ext cx="278391" cy="2783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5DE1EC-DAE9-4785-86CC-5D8B0AE0749A}">
      <dsp:nvSpPr>
        <dsp:cNvPr id="0" name=""/>
        <dsp:cNvSpPr/>
      </dsp:nvSpPr>
      <dsp:spPr>
        <a:xfrm>
          <a:off x="584621" y="1266602"/>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100000"/>
            </a:lnSpc>
            <a:spcBef>
              <a:spcPct val="0"/>
            </a:spcBef>
            <a:spcAft>
              <a:spcPct val="35000"/>
            </a:spcAft>
            <a:buNone/>
          </a:pPr>
          <a:r>
            <a:rPr lang="en-US" sz="1900" kern="1200" dirty="0"/>
            <a:t>Automated Trading Systems </a:t>
          </a:r>
        </a:p>
      </dsp:txBody>
      <dsp:txXfrm>
        <a:off x="584621" y="1266602"/>
        <a:ext cx="3703320" cy="506165"/>
      </dsp:txXfrm>
    </dsp:sp>
    <dsp:sp modelId="{2AD2B79B-F289-4DE4-A571-4BA83E5A5332}">
      <dsp:nvSpPr>
        <dsp:cNvPr id="0" name=""/>
        <dsp:cNvSpPr/>
      </dsp:nvSpPr>
      <dsp:spPr>
        <a:xfrm>
          <a:off x="4287941" y="1266602"/>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533400">
            <a:lnSpc>
              <a:spcPct val="100000"/>
            </a:lnSpc>
            <a:spcBef>
              <a:spcPct val="0"/>
            </a:spcBef>
            <a:spcAft>
              <a:spcPct val="35000"/>
            </a:spcAft>
            <a:buNone/>
          </a:pPr>
          <a:r>
            <a:rPr lang="en-US" sz="1200" kern="1200"/>
            <a:t>Adapt strategies in fast-moving financial markets to maximize returns.</a:t>
          </a:r>
        </a:p>
      </dsp:txBody>
      <dsp:txXfrm>
        <a:off x="4287941" y="1266602"/>
        <a:ext cx="3941658" cy="506165"/>
      </dsp:txXfrm>
    </dsp:sp>
    <dsp:sp modelId="{55E89707-9FF7-4113-AD43-C260F1F666CA}">
      <dsp:nvSpPr>
        <dsp:cNvPr id="0" name=""/>
        <dsp:cNvSpPr/>
      </dsp:nvSpPr>
      <dsp:spPr>
        <a:xfrm>
          <a:off x="0" y="1899309"/>
          <a:ext cx="8229600" cy="5061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5F57EE-4F55-4E67-AEC3-3B27EC3C9B3B}">
      <dsp:nvSpPr>
        <dsp:cNvPr id="0" name=""/>
        <dsp:cNvSpPr/>
      </dsp:nvSpPr>
      <dsp:spPr>
        <a:xfrm>
          <a:off x="153115" y="2013197"/>
          <a:ext cx="278391" cy="2783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85888B-CEC9-469B-9FDF-770D957AC363}">
      <dsp:nvSpPr>
        <dsp:cNvPr id="0" name=""/>
        <dsp:cNvSpPr/>
      </dsp:nvSpPr>
      <dsp:spPr>
        <a:xfrm>
          <a:off x="584621" y="1899309"/>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100000"/>
            </a:lnSpc>
            <a:spcBef>
              <a:spcPct val="0"/>
            </a:spcBef>
            <a:spcAft>
              <a:spcPct val="35000"/>
            </a:spcAft>
            <a:buNone/>
          </a:pPr>
          <a:r>
            <a:rPr lang="en-US" sz="1900" kern="1200" dirty="0"/>
            <a:t>Personalized Marketing </a:t>
          </a:r>
        </a:p>
      </dsp:txBody>
      <dsp:txXfrm>
        <a:off x="584621" y="1899309"/>
        <a:ext cx="3703320" cy="506165"/>
      </dsp:txXfrm>
    </dsp:sp>
    <dsp:sp modelId="{F1E7F911-8D73-4995-9C46-7809FB2126F4}">
      <dsp:nvSpPr>
        <dsp:cNvPr id="0" name=""/>
        <dsp:cNvSpPr/>
      </dsp:nvSpPr>
      <dsp:spPr>
        <a:xfrm>
          <a:off x="4287941" y="1899309"/>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533400">
            <a:lnSpc>
              <a:spcPct val="100000"/>
            </a:lnSpc>
            <a:spcBef>
              <a:spcPct val="0"/>
            </a:spcBef>
            <a:spcAft>
              <a:spcPct val="35000"/>
            </a:spcAft>
            <a:buNone/>
          </a:pPr>
          <a:r>
            <a:rPr lang="en-US" sz="1200" kern="1200"/>
            <a:t>Improve recommendations and customer engagement based on real-time feedback.</a:t>
          </a:r>
        </a:p>
      </dsp:txBody>
      <dsp:txXfrm>
        <a:off x="4287941" y="1899309"/>
        <a:ext cx="3941658" cy="506165"/>
      </dsp:txXfrm>
    </dsp:sp>
    <dsp:sp modelId="{62CE16FF-A795-473E-949F-C35062074540}">
      <dsp:nvSpPr>
        <dsp:cNvPr id="0" name=""/>
        <dsp:cNvSpPr/>
      </dsp:nvSpPr>
      <dsp:spPr>
        <a:xfrm>
          <a:off x="0" y="2532017"/>
          <a:ext cx="8229600" cy="5061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CB8B1-C9BD-4072-8851-3DCCBB007F47}">
      <dsp:nvSpPr>
        <dsp:cNvPr id="0" name=""/>
        <dsp:cNvSpPr/>
      </dsp:nvSpPr>
      <dsp:spPr>
        <a:xfrm>
          <a:off x="153115" y="2645904"/>
          <a:ext cx="278391" cy="2783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6DB4D1-ABD6-499C-831B-19B984AA782A}">
      <dsp:nvSpPr>
        <dsp:cNvPr id="0" name=""/>
        <dsp:cNvSpPr/>
      </dsp:nvSpPr>
      <dsp:spPr>
        <a:xfrm>
          <a:off x="584621" y="2532017"/>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100000"/>
            </a:lnSpc>
            <a:spcBef>
              <a:spcPct val="0"/>
            </a:spcBef>
            <a:spcAft>
              <a:spcPct val="35000"/>
            </a:spcAft>
            <a:buNone/>
          </a:pPr>
          <a:r>
            <a:rPr lang="en-US" sz="1900" kern="1200" dirty="0"/>
            <a:t>Robotics </a:t>
          </a:r>
        </a:p>
      </dsp:txBody>
      <dsp:txXfrm>
        <a:off x="584621" y="2532017"/>
        <a:ext cx="3703320" cy="506165"/>
      </dsp:txXfrm>
    </dsp:sp>
    <dsp:sp modelId="{D23EBDC7-7621-4477-8B38-CD5B4AAE24F3}">
      <dsp:nvSpPr>
        <dsp:cNvPr id="0" name=""/>
        <dsp:cNvSpPr/>
      </dsp:nvSpPr>
      <dsp:spPr>
        <a:xfrm>
          <a:off x="4287941" y="2532017"/>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533400">
            <a:lnSpc>
              <a:spcPct val="100000"/>
            </a:lnSpc>
            <a:spcBef>
              <a:spcPct val="0"/>
            </a:spcBef>
            <a:spcAft>
              <a:spcPct val="35000"/>
            </a:spcAft>
            <a:buNone/>
          </a:pPr>
          <a:r>
            <a:rPr lang="en-US" sz="1200" kern="1200"/>
            <a:t>Enhance robotic operations in manufacturing and warehousing through continuous learning.</a:t>
          </a:r>
        </a:p>
      </dsp:txBody>
      <dsp:txXfrm>
        <a:off x="4287941" y="2532017"/>
        <a:ext cx="3941658" cy="506165"/>
      </dsp:txXfrm>
    </dsp:sp>
    <dsp:sp modelId="{795AC283-5CC2-4B44-B184-780356F43770}">
      <dsp:nvSpPr>
        <dsp:cNvPr id="0" name=""/>
        <dsp:cNvSpPr/>
      </dsp:nvSpPr>
      <dsp:spPr>
        <a:xfrm>
          <a:off x="0" y="3164724"/>
          <a:ext cx="8229600" cy="5061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A00A8-E7A9-43E5-8DE0-76C4F5B05FFF}">
      <dsp:nvSpPr>
        <dsp:cNvPr id="0" name=""/>
        <dsp:cNvSpPr/>
      </dsp:nvSpPr>
      <dsp:spPr>
        <a:xfrm>
          <a:off x="153115" y="3278611"/>
          <a:ext cx="278391" cy="2783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29B9B0-ACEC-4E3B-8762-68702F7E3462}">
      <dsp:nvSpPr>
        <dsp:cNvPr id="0" name=""/>
        <dsp:cNvSpPr/>
      </dsp:nvSpPr>
      <dsp:spPr>
        <a:xfrm>
          <a:off x="584621" y="3164724"/>
          <a:ext cx="3703320"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844550">
            <a:lnSpc>
              <a:spcPct val="100000"/>
            </a:lnSpc>
            <a:spcBef>
              <a:spcPct val="0"/>
            </a:spcBef>
            <a:spcAft>
              <a:spcPct val="35000"/>
            </a:spcAft>
            <a:buNone/>
          </a:pPr>
          <a:r>
            <a:rPr lang="en-US" sz="1900" kern="1200" dirty="0"/>
            <a:t>Autonomous Systems </a:t>
          </a:r>
        </a:p>
      </dsp:txBody>
      <dsp:txXfrm>
        <a:off x="584621" y="3164724"/>
        <a:ext cx="3703320" cy="506165"/>
      </dsp:txXfrm>
    </dsp:sp>
    <dsp:sp modelId="{CB342BCF-8942-4E29-B68D-C90A4B6AAB20}">
      <dsp:nvSpPr>
        <dsp:cNvPr id="0" name=""/>
        <dsp:cNvSpPr/>
      </dsp:nvSpPr>
      <dsp:spPr>
        <a:xfrm>
          <a:off x="4287941" y="3164724"/>
          <a:ext cx="3941658" cy="506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69" tIns="53569" rIns="53569" bIns="53569" numCol="1" spcCol="1270" anchor="ctr" anchorCtr="0">
          <a:noAutofit/>
        </a:bodyPr>
        <a:lstStyle/>
        <a:p>
          <a:pPr marL="0" lvl="0" indent="0" algn="l" defTabSz="533400">
            <a:lnSpc>
              <a:spcPct val="100000"/>
            </a:lnSpc>
            <a:spcBef>
              <a:spcPct val="0"/>
            </a:spcBef>
            <a:spcAft>
              <a:spcPct val="35000"/>
            </a:spcAft>
            <a:buNone/>
          </a:pPr>
          <a:r>
            <a:rPr lang="en-US" sz="1200" kern="1200"/>
            <a:t>Power autonomous vehicles and drones with adaptive learning for navigation and decision-making.</a:t>
          </a:r>
        </a:p>
      </dsp:txBody>
      <dsp:txXfrm>
        <a:off x="4287941" y="3164724"/>
        <a:ext cx="3941658" cy="5061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4C051-F857-405D-9819-E4A997250D34}">
      <dsp:nvSpPr>
        <dsp:cNvPr id="0" name=""/>
        <dsp:cNvSpPr/>
      </dsp:nvSpPr>
      <dsp:spPr>
        <a:xfrm>
          <a:off x="0" y="2868"/>
          <a:ext cx="4114799"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870C3-AB4B-43F9-86A9-B44640C9950F}">
      <dsp:nvSpPr>
        <dsp:cNvPr id="0" name=""/>
        <dsp:cNvSpPr/>
      </dsp:nvSpPr>
      <dsp:spPr>
        <a:xfrm>
          <a:off x="184844" y="140356"/>
          <a:ext cx="336081" cy="336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409568-376A-4692-AE4B-F6FE23D8D37B}">
      <dsp:nvSpPr>
        <dsp:cNvPr id="0" name=""/>
        <dsp:cNvSpPr/>
      </dsp:nvSpPr>
      <dsp:spPr>
        <a:xfrm>
          <a:off x="705770" y="2868"/>
          <a:ext cx="3409028"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kern="1200"/>
            <a:t>Content Creation</a:t>
          </a:r>
        </a:p>
      </dsp:txBody>
      <dsp:txXfrm>
        <a:off x="705770" y="2868"/>
        <a:ext cx="3409028" cy="611056"/>
      </dsp:txXfrm>
    </dsp:sp>
    <dsp:sp modelId="{520BA048-BC24-4983-94ED-16ACAD40E6CC}">
      <dsp:nvSpPr>
        <dsp:cNvPr id="0" name=""/>
        <dsp:cNvSpPr/>
      </dsp:nvSpPr>
      <dsp:spPr>
        <a:xfrm>
          <a:off x="0" y="766689"/>
          <a:ext cx="4114799"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05BE1-099B-4A10-A9E0-519974C90D65}">
      <dsp:nvSpPr>
        <dsp:cNvPr id="0" name=""/>
        <dsp:cNvSpPr/>
      </dsp:nvSpPr>
      <dsp:spPr>
        <a:xfrm>
          <a:off x="184844" y="904177"/>
          <a:ext cx="336081" cy="336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518856-FF15-415A-B4BE-C2CB6D11180E}">
      <dsp:nvSpPr>
        <dsp:cNvPr id="0" name=""/>
        <dsp:cNvSpPr/>
      </dsp:nvSpPr>
      <dsp:spPr>
        <a:xfrm>
          <a:off x="705770" y="766689"/>
          <a:ext cx="3409028"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kern="1200"/>
            <a:t>Customer Support</a:t>
          </a:r>
        </a:p>
      </dsp:txBody>
      <dsp:txXfrm>
        <a:off x="705770" y="766689"/>
        <a:ext cx="3409028" cy="611056"/>
      </dsp:txXfrm>
    </dsp:sp>
    <dsp:sp modelId="{85ACB3D0-C730-4302-941B-EAE00AC1BFDD}">
      <dsp:nvSpPr>
        <dsp:cNvPr id="0" name=""/>
        <dsp:cNvSpPr/>
      </dsp:nvSpPr>
      <dsp:spPr>
        <a:xfrm>
          <a:off x="0" y="1530510"/>
          <a:ext cx="4114799"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E1D8E-793B-4EBA-8F97-96510F76F8F4}">
      <dsp:nvSpPr>
        <dsp:cNvPr id="0" name=""/>
        <dsp:cNvSpPr/>
      </dsp:nvSpPr>
      <dsp:spPr>
        <a:xfrm>
          <a:off x="184844" y="1667998"/>
          <a:ext cx="336081" cy="336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D18DE7-28A5-4125-BB4C-A061433FB3BF}">
      <dsp:nvSpPr>
        <dsp:cNvPr id="0" name=""/>
        <dsp:cNvSpPr/>
      </dsp:nvSpPr>
      <dsp:spPr>
        <a:xfrm>
          <a:off x="705770" y="1530510"/>
          <a:ext cx="3409028"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kern="1200" dirty="0"/>
            <a:t>Natural Language Processing</a:t>
          </a:r>
        </a:p>
      </dsp:txBody>
      <dsp:txXfrm>
        <a:off x="705770" y="1530510"/>
        <a:ext cx="3409028" cy="611056"/>
      </dsp:txXfrm>
    </dsp:sp>
    <dsp:sp modelId="{56E7302B-BE97-44F8-BAC0-914983761A6D}">
      <dsp:nvSpPr>
        <dsp:cNvPr id="0" name=""/>
        <dsp:cNvSpPr/>
      </dsp:nvSpPr>
      <dsp:spPr>
        <a:xfrm>
          <a:off x="0" y="2294331"/>
          <a:ext cx="4114799"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8C98EC-C8F7-435B-8BD6-BD75F71FDE7A}">
      <dsp:nvSpPr>
        <dsp:cNvPr id="0" name=""/>
        <dsp:cNvSpPr/>
      </dsp:nvSpPr>
      <dsp:spPr>
        <a:xfrm>
          <a:off x="184844" y="2431819"/>
          <a:ext cx="336081" cy="3360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3BF199-EC17-4DD9-BC4B-3AD19B69846F}">
      <dsp:nvSpPr>
        <dsp:cNvPr id="0" name=""/>
        <dsp:cNvSpPr/>
      </dsp:nvSpPr>
      <dsp:spPr>
        <a:xfrm>
          <a:off x="705770" y="2294331"/>
          <a:ext cx="3409028"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kern="1200"/>
            <a:t>Data Extraction/Summarization</a:t>
          </a:r>
        </a:p>
      </dsp:txBody>
      <dsp:txXfrm>
        <a:off x="705770" y="2294331"/>
        <a:ext cx="3409028" cy="611056"/>
      </dsp:txXfrm>
    </dsp:sp>
    <dsp:sp modelId="{ABE4400A-4E93-4572-91CE-CB2208435D9A}">
      <dsp:nvSpPr>
        <dsp:cNvPr id="0" name=""/>
        <dsp:cNvSpPr/>
      </dsp:nvSpPr>
      <dsp:spPr>
        <a:xfrm>
          <a:off x="0" y="3058152"/>
          <a:ext cx="4114799"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456A8F-9E02-4D36-97EE-CF33BD17C8CE}">
      <dsp:nvSpPr>
        <dsp:cNvPr id="0" name=""/>
        <dsp:cNvSpPr/>
      </dsp:nvSpPr>
      <dsp:spPr>
        <a:xfrm>
          <a:off x="184844" y="3195640"/>
          <a:ext cx="336081" cy="33608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A0ED87-6210-4262-B2AE-0E4CABD97C65}">
      <dsp:nvSpPr>
        <dsp:cNvPr id="0" name=""/>
        <dsp:cNvSpPr/>
      </dsp:nvSpPr>
      <dsp:spPr>
        <a:xfrm>
          <a:off x="705770" y="3058152"/>
          <a:ext cx="3409028"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kern="1200"/>
            <a:t>Programming</a:t>
          </a:r>
        </a:p>
      </dsp:txBody>
      <dsp:txXfrm>
        <a:off x="705770" y="3058152"/>
        <a:ext cx="3409028" cy="6110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E3B5F-3463-47AA-975E-DBB316F25EA1}">
      <dsp:nvSpPr>
        <dsp:cNvPr id="0" name=""/>
        <dsp:cNvSpPr/>
      </dsp:nvSpPr>
      <dsp:spPr>
        <a:xfrm>
          <a:off x="893208" y="2088"/>
          <a:ext cx="2899180" cy="17395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Mostly hype </a:t>
          </a:r>
        </a:p>
        <a:p>
          <a:pPr marL="0" lvl="0" indent="0" algn="ctr" defTabSz="1244600">
            <a:lnSpc>
              <a:spcPct val="90000"/>
            </a:lnSpc>
            <a:spcBef>
              <a:spcPct val="0"/>
            </a:spcBef>
            <a:spcAft>
              <a:spcPct val="35000"/>
            </a:spcAft>
            <a:buNone/>
          </a:pPr>
          <a:r>
            <a:rPr lang="en-US" sz="2100" kern="1200" dirty="0"/>
            <a:t>Limited real-world applications and overhyped potential.</a:t>
          </a:r>
        </a:p>
      </dsp:txBody>
      <dsp:txXfrm>
        <a:off x="893208" y="2088"/>
        <a:ext cx="2899180" cy="1739508"/>
      </dsp:txXfrm>
    </dsp:sp>
    <dsp:sp modelId="{49E2D521-7D01-4816-975C-BF237017BBE8}">
      <dsp:nvSpPr>
        <dsp:cNvPr id="0" name=""/>
        <dsp:cNvSpPr/>
      </dsp:nvSpPr>
      <dsp:spPr>
        <a:xfrm>
          <a:off x="4082307" y="2088"/>
          <a:ext cx="2899180" cy="17395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Some real value </a:t>
          </a:r>
        </a:p>
        <a:p>
          <a:pPr marL="0" lvl="0" indent="0" algn="ctr" defTabSz="1244600">
            <a:lnSpc>
              <a:spcPct val="90000"/>
            </a:lnSpc>
            <a:spcBef>
              <a:spcPct val="0"/>
            </a:spcBef>
            <a:spcAft>
              <a:spcPct val="35000"/>
            </a:spcAft>
            <a:buNone/>
          </a:pPr>
          <a:r>
            <a:rPr lang="en-US" sz="2100" kern="1200" dirty="0"/>
            <a:t>AI has practical uses, but it’s overhyped in some areas.</a:t>
          </a:r>
        </a:p>
      </dsp:txBody>
      <dsp:txXfrm>
        <a:off x="4082307" y="2088"/>
        <a:ext cx="2899180" cy="1739508"/>
      </dsp:txXfrm>
    </dsp:sp>
    <dsp:sp modelId="{0764B508-7020-49E2-A518-DDEED4080C60}">
      <dsp:nvSpPr>
        <dsp:cNvPr id="0" name=""/>
        <dsp:cNvSpPr/>
      </dsp:nvSpPr>
      <dsp:spPr>
        <a:xfrm>
          <a:off x="2487757" y="2031515"/>
          <a:ext cx="2899180" cy="17395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Transformative</a:t>
          </a:r>
        </a:p>
        <a:p>
          <a:pPr marL="0" lvl="0" indent="0" algn="ctr" defTabSz="1244600">
            <a:lnSpc>
              <a:spcPct val="90000"/>
            </a:lnSpc>
            <a:spcBef>
              <a:spcPct val="0"/>
            </a:spcBef>
            <a:spcAft>
              <a:spcPct val="35000"/>
            </a:spcAft>
            <a:buNone/>
          </a:pPr>
          <a:r>
            <a:rPr lang="en-US" sz="2100" kern="1200" dirty="0"/>
            <a:t>AI is already delivering significant real-world value and will continue to reshape industries.</a:t>
          </a:r>
        </a:p>
      </dsp:txBody>
      <dsp:txXfrm>
        <a:off x="2487757" y="2031515"/>
        <a:ext cx="2899180" cy="17395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206EB-E236-4B59-98B8-447B1333307E}">
      <dsp:nvSpPr>
        <dsp:cNvPr id="0" name=""/>
        <dsp:cNvSpPr/>
      </dsp:nvSpPr>
      <dsp:spPr>
        <a:xfrm rot="5400000">
          <a:off x="5361244" y="-2338858"/>
          <a:ext cx="469767"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Extracts and normalizes data from various systems for seamless analysis.</a:t>
          </a:r>
        </a:p>
      </dsp:txBody>
      <dsp:txXfrm rot="-5400000">
        <a:off x="2962656" y="82662"/>
        <a:ext cx="5244012" cy="423903"/>
      </dsp:txXfrm>
    </dsp:sp>
    <dsp:sp modelId="{3622980B-30E0-4CA6-9DD9-13659746482C}">
      <dsp:nvSpPr>
        <dsp:cNvPr id="0" name=""/>
        <dsp:cNvSpPr/>
      </dsp:nvSpPr>
      <dsp:spPr>
        <a:xfrm>
          <a:off x="0" y="1008"/>
          <a:ext cx="2962656" cy="58720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Data Ingestion &amp; Standardization</a:t>
          </a:r>
        </a:p>
      </dsp:txBody>
      <dsp:txXfrm>
        <a:off x="28665" y="29673"/>
        <a:ext cx="2905326" cy="529879"/>
      </dsp:txXfrm>
    </dsp:sp>
    <dsp:sp modelId="{F77D5E35-79F5-4563-BAFC-AEB57314F825}">
      <dsp:nvSpPr>
        <dsp:cNvPr id="0" name=""/>
        <dsp:cNvSpPr/>
      </dsp:nvSpPr>
      <dsp:spPr>
        <a:xfrm rot="5400000">
          <a:off x="5361244" y="-1722288"/>
          <a:ext cx="469767"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Uses machine learning to detect patterns and identify potential risks.</a:t>
          </a:r>
        </a:p>
      </dsp:txBody>
      <dsp:txXfrm rot="-5400000">
        <a:off x="2962656" y="699232"/>
        <a:ext cx="5244012" cy="423903"/>
      </dsp:txXfrm>
    </dsp:sp>
    <dsp:sp modelId="{A81D64E8-8789-4970-8A88-27B526074582}">
      <dsp:nvSpPr>
        <dsp:cNvPr id="0" name=""/>
        <dsp:cNvSpPr/>
      </dsp:nvSpPr>
      <dsp:spPr>
        <a:xfrm>
          <a:off x="0" y="617578"/>
          <a:ext cx="2962656" cy="58720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AI-Powered Risk Assessment</a:t>
          </a:r>
        </a:p>
      </dsp:txBody>
      <dsp:txXfrm>
        <a:off x="28665" y="646243"/>
        <a:ext cx="2905326" cy="529879"/>
      </dsp:txXfrm>
    </dsp:sp>
    <dsp:sp modelId="{A56654C4-6244-49DF-95DB-569B5DA97991}">
      <dsp:nvSpPr>
        <dsp:cNvPr id="0" name=""/>
        <dsp:cNvSpPr/>
      </dsp:nvSpPr>
      <dsp:spPr>
        <a:xfrm rot="5400000">
          <a:off x="5361244" y="-1105718"/>
          <a:ext cx="469767"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Runs tests, validates transactions, and identifies discrepancies automatically.</a:t>
          </a:r>
        </a:p>
      </dsp:txBody>
      <dsp:txXfrm rot="-5400000">
        <a:off x="2962656" y="1315802"/>
        <a:ext cx="5244012" cy="423903"/>
      </dsp:txXfrm>
    </dsp:sp>
    <dsp:sp modelId="{41505B22-1D5A-498F-81D3-7B853BCD4DBA}">
      <dsp:nvSpPr>
        <dsp:cNvPr id="0" name=""/>
        <dsp:cNvSpPr/>
      </dsp:nvSpPr>
      <dsp:spPr>
        <a:xfrm>
          <a:off x="0" y="1234149"/>
          <a:ext cx="2962656" cy="58720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Automated Audit Testing</a:t>
          </a:r>
        </a:p>
      </dsp:txBody>
      <dsp:txXfrm>
        <a:off x="28665" y="1262814"/>
        <a:ext cx="2905326" cy="529879"/>
      </dsp:txXfrm>
    </dsp:sp>
    <dsp:sp modelId="{E6AB6B53-9D4D-4F9D-B7A5-3952A76978C2}">
      <dsp:nvSpPr>
        <dsp:cNvPr id="0" name=""/>
        <dsp:cNvSpPr/>
      </dsp:nvSpPr>
      <dsp:spPr>
        <a:xfrm rot="5400000">
          <a:off x="5361244" y="-489147"/>
          <a:ext cx="469767"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Facilitates teamwork with centralized data access and communication tools.</a:t>
          </a:r>
        </a:p>
      </dsp:txBody>
      <dsp:txXfrm rot="-5400000">
        <a:off x="2962656" y="1932373"/>
        <a:ext cx="5244012" cy="423903"/>
      </dsp:txXfrm>
    </dsp:sp>
    <dsp:sp modelId="{EE46B70F-447F-4D3A-86BE-ADD791781848}">
      <dsp:nvSpPr>
        <dsp:cNvPr id="0" name=""/>
        <dsp:cNvSpPr/>
      </dsp:nvSpPr>
      <dsp:spPr>
        <a:xfrm>
          <a:off x="0" y="1850719"/>
          <a:ext cx="2962656" cy="58720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Real-Time Collaboration</a:t>
          </a:r>
        </a:p>
      </dsp:txBody>
      <dsp:txXfrm>
        <a:off x="28665" y="1879384"/>
        <a:ext cx="2905326" cy="529879"/>
      </dsp:txXfrm>
    </dsp:sp>
    <dsp:sp modelId="{9CB64B46-D362-4326-A4C0-A2C4C720A77D}">
      <dsp:nvSpPr>
        <dsp:cNvPr id="0" name=""/>
        <dsp:cNvSpPr/>
      </dsp:nvSpPr>
      <dsp:spPr>
        <a:xfrm rot="5400000">
          <a:off x="5361244" y="127422"/>
          <a:ext cx="469767"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Provides advanced analytics and reports, highlighting key findings and anomalies.</a:t>
          </a:r>
        </a:p>
      </dsp:txBody>
      <dsp:txXfrm rot="-5400000">
        <a:off x="2962656" y="2548942"/>
        <a:ext cx="5244012" cy="423903"/>
      </dsp:txXfrm>
    </dsp:sp>
    <dsp:sp modelId="{51F66C68-7B1F-4517-98A3-7E806D216591}">
      <dsp:nvSpPr>
        <dsp:cNvPr id="0" name=""/>
        <dsp:cNvSpPr/>
      </dsp:nvSpPr>
      <dsp:spPr>
        <a:xfrm>
          <a:off x="0" y="2467289"/>
          <a:ext cx="2962656" cy="58720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Insight Generation</a:t>
          </a:r>
        </a:p>
      </dsp:txBody>
      <dsp:txXfrm>
        <a:off x="28665" y="2495954"/>
        <a:ext cx="2905326" cy="529879"/>
      </dsp:txXfrm>
    </dsp:sp>
    <dsp:sp modelId="{9B243D4F-B744-406F-A626-E2797B7FABB1}">
      <dsp:nvSpPr>
        <dsp:cNvPr id="0" name=""/>
        <dsp:cNvSpPr/>
      </dsp:nvSpPr>
      <dsp:spPr>
        <a:xfrm rot="5400000">
          <a:off x="5361244" y="743992"/>
          <a:ext cx="469767"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Automatically reviews lease agreements, extracting key terms and verifying compliance.</a:t>
          </a:r>
        </a:p>
      </dsp:txBody>
      <dsp:txXfrm rot="-5400000">
        <a:off x="2962656" y="3165512"/>
        <a:ext cx="5244012" cy="423903"/>
      </dsp:txXfrm>
    </dsp:sp>
    <dsp:sp modelId="{7E31F4C9-7E88-4912-879C-F961B526C4F3}">
      <dsp:nvSpPr>
        <dsp:cNvPr id="0" name=""/>
        <dsp:cNvSpPr/>
      </dsp:nvSpPr>
      <dsp:spPr>
        <a:xfrm>
          <a:off x="0" y="3083859"/>
          <a:ext cx="2962656" cy="58720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AI Lease Agent</a:t>
          </a:r>
        </a:p>
      </dsp:txBody>
      <dsp:txXfrm>
        <a:off x="28665" y="3112524"/>
        <a:ext cx="2905326" cy="5298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F4670-8FE9-438B-86D5-B357CBA1BEE7}">
      <dsp:nvSpPr>
        <dsp:cNvPr id="0" name=""/>
        <dsp:cNvSpPr/>
      </dsp:nvSpPr>
      <dsp:spPr>
        <a:xfrm>
          <a:off x="0" y="2868"/>
          <a:ext cx="8229600"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64D767-D439-4B32-B83F-359802DD49D8}">
      <dsp:nvSpPr>
        <dsp:cNvPr id="0" name=""/>
        <dsp:cNvSpPr/>
      </dsp:nvSpPr>
      <dsp:spPr>
        <a:xfrm>
          <a:off x="184844" y="140356"/>
          <a:ext cx="336081" cy="336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59DE86-F09D-4355-8B48-4148F7673467}">
      <dsp:nvSpPr>
        <dsp:cNvPr id="0" name=""/>
        <dsp:cNvSpPr/>
      </dsp:nvSpPr>
      <dsp:spPr>
        <a:xfrm>
          <a:off x="705770" y="2868"/>
          <a:ext cx="7523829"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b="1" kern="1200"/>
            <a:t>Eureka Labs</a:t>
          </a:r>
          <a:r>
            <a:rPr lang="en-US" sz="1900" kern="1200"/>
            <a:t> aims to revolutionize education through AI.</a:t>
          </a:r>
        </a:p>
      </dsp:txBody>
      <dsp:txXfrm>
        <a:off x="705770" y="2868"/>
        <a:ext cx="7523829" cy="611056"/>
      </dsp:txXfrm>
    </dsp:sp>
    <dsp:sp modelId="{FC2FF326-5EB9-43D2-9643-0FFFF979D498}">
      <dsp:nvSpPr>
        <dsp:cNvPr id="0" name=""/>
        <dsp:cNvSpPr/>
      </dsp:nvSpPr>
      <dsp:spPr>
        <a:xfrm>
          <a:off x="0" y="766689"/>
          <a:ext cx="8229600"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BE068-D3B4-4193-9097-1C08E159CBF2}">
      <dsp:nvSpPr>
        <dsp:cNvPr id="0" name=""/>
        <dsp:cNvSpPr/>
      </dsp:nvSpPr>
      <dsp:spPr>
        <a:xfrm>
          <a:off x="184844" y="904177"/>
          <a:ext cx="336081" cy="336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974834-785B-4CB9-A4E0-60DC958F2A8B}">
      <dsp:nvSpPr>
        <dsp:cNvPr id="0" name=""/>
        <dsp:cNvSpPr/>
      </dsp:nvSpPr>
      <dsp:spPr>
        <a:xfrm>
          <a:off x="705770" y="766689"/>
          <a:ext cx="7523829"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kern="1200"/>
            <a:t>Offers personalized tutoring with incredible instructors for all subjects.</a:t>
          </a:r>
        </a:p>
      </dsp:txBody>
      <dsp:txXfrm>
        <a:off x="705770" y="766689"/>
        <a:ext cx="7523829" cy="611056"/>
      </dsp:txXfrm>
    </dsp:sp>
    <dsp:sp modelId="{7FA6AFA7-6CEC-4F23-BF92-75BE7D0F9C65}">
      <dsp:nvSpPr>
        <dsp:cNvPr id="0" name=""/>
        <dsp:cNvSpPr/>
      </dsp:nvSpPr>
      <dsp:spPr>
        <a:xfrm>
          <a:off x="0" y="1530510"/>
          <a:ext cx="8229600"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51DE4-9E4B-45AA-9DF7-5FFAA8268BDF}">
      <dsp:nvSpPr>
        <dsp:cNvPr id="0" name=""/>
        <dsp:cNvSpPr/>
      </dsp:nvSpPr>
      <dsp:spPr>
        <a:xfrm>
          <a:off x="184844" y="1667998"/>
          <a:ext cx="336081" cy="336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16DA86-1B9C-4940-A1E3-DF4A194D3C6B}">
      <dsp:nvSpPr>
        <dsp:cNvPr id="0" name=""/>
        <dsp:cNvSpPr/>
      </dsp:nvSpPr>
      <dsp:spPr>
        <a:xfrm>
          <a:off x="705770" y="1530510"/>
          <a:ext cx="7523829"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kern="1200"/>
            <a:t>Imagine Richard Feynman as your personal physics tutor.</a:t>
          </a:r>
        </a:p>
      </dsp:txBody>
      <dsp:txXfrm>
        <a:off x="705770" y="1530510"/>
        <a:ext cx="7523829" cy="611056"/>
      </dsp:txXfrm>
    </dsp:sp>
    <dsp:sp modelId="{949BC34A-26FE-499A-9AEB-486661147B0C}">
      <dsp:nvSpPr>
        <dsp:cNvPr id="0" name=""/>
        <dsp:cNvSpPr/>
      </dsp:nvSpPr>
      <dsp:spPr>
        <a:xfrm>
          <a:off x="0" y="2294331"/>
          <a:ext cx="8229600"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79D62-6997-4F7A-A4FB-36F0835820AD}">
      <dsp:nvSpPr>
        <dsp:cNvPr id="0" name=""/>
        <dsp:cNvSpPr/>
      </dsp:nvSpPr>
      <dsp:spPr>
        <a:xfrm>
          <a:off x="184844" y="2431819"/>
          <a:ext cx="336081" cy="3360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B4A586-83E7-4F3E-B107-40997CBE4A58}">
      <dsp:nvSpPr>
        <dsp:cNvPr id="0" name=""/>
        <dsp:cNvSpPr/>
      </dsp:nvSpPr>
      <dsp:spPr>
        <a:xfrm>
          <a:off x="705770" y="2294331"/>
          <a:ext cx="7523829"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kern="1200"/>
            <a:t>Provides tailored learning experiences based on individual needs.</a:t>
          </a:r>
        </a:p>
      </dsp:txBody>
      <dsp:txXfrm>
        <a:off x="705770" y="2294331"/>
        <a:ext cx="7523829" cy="611056"/>
      </dsp:txXfrm>
    </dsp:sp>
    <dsp:sp modelId="{659B597E-ECE7-484C-B9E1-129CA1814BFB}">
      <dsp:nvSpPr>
        <dsp:cNvPr id="0" name=""/>
        <dsp:cNvSpPr/>
      </dsp:nvSpPr>
      <dsp:spPr>
        <a:xfrm>
          <a:off x="0" y="3058152"/>
          <a:ext cx="8229600" cy="6110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1AD8CE-0E9E-447C-944A-3DF264340682}">
      <dsp:nvSpPr>
        <dsp:cNvPr id="0" name=""/>
        <dsp:cNvSpPr/>
      </dsp:nvSpPr>
      <dsp:spPr>
        <a:xfrm>
          <a:off x="184844" y="3195640"/>
          <a:ext cx="336081" cy="33608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CE323E-C1EB-406C-B1E2-42060316F7AE}">
      <dsp:nvSpPr>
        <dsp:cNvPr id="0" name=""/>
        <dsp:cNvSpPr/>
      </dsp:nvSpPr>
      <dsp:spPr>
        <a:xfrm>
          <a:off x="705770" y="3058152"/>
          <a:ext cx="7523829" cy="611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70" tIns="64670" rIns="64670" bIns="64670" numCol="1" spcCol="1270" anchor="ctr" anchorCtr="0">
          <a:noAutofit/>
        </a:bodyPr>
        <a:lstStyle/>
        <a:p>
          <a:pPr marL="0" lvl="0" indent="0" algn="l" defTabSz="844550">
            <a:lnSpc>
              <a:spcPct val="90000"/>
            </a:lnSpc>
            <a:spcBef>
              <a:spcPct val="0"/>
            </a:spcBef>
            <a:spcAft>
              <a:spcPct val="35000"/>
            </a:spcAft>
            <a:buNone/>
          </a:pPr>
          <a:r>
            <a:rPr lang="en-US" sz="1900" kern="1200"/>
            <a:t>Enhances accessibility to high-quality education on demand.</a:t>
          </a:r>
        </a:p>
      </dsp:txBody>
      <dsp:txXfrm>
        <a:off x="705770" y="3058152"/>
        <a:ext cx="7523829" cy="61105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CF5982-3704-96A6-85A6-E6EAD53859D2}"/>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913F952-31A1-4DF9-D79D-C1F78FD1F802}"/>
              </a:ext>
            </a:extLst>
          </p:cNvPr>
          <p:cNvSpPr>
            <a:spLocks noGrp="1"/>
          </p:cNvSpPr>
          <p:nvPr>
            <p:ph type="dt" sz="quarter" idx="1"/>
          </p:nvPr>
        </p:nvSpPr>
        <p:spPr>
          <a:xfrm>
            <a:off x="3937000" y="0"/>
            <a:ext cx="3011488" cy="463550"/>
          </a:xfrm>
          <a:prstGeom prst="rect">
            <a:avLst/>
          </a:prstGeom>
        </p:spPr>
        <p:txBody>
          <a:bodyPr vert="horz" lIns="91440" tIns="45720" rIns="91440" bIns="45720" rtlCol="0"/>
          <a:lstStyle>
            <a:lvl1pPr algn="r">
              <a:defRPr sz="1200"/>
            </a:lvl1pPr>
          </a:lstStyle>
          <a:p>
            <a:fld id="{FECEDB87-CFBD-4E68-A5C4-9898685B258A}" type="datetimeFigureOut">
              <a:rPr lang="en-US" smtClean="0"/>
              <a:t>9/7/2024</a:t>
            </a:fld>
            <a:endParaRPr lang="en-US"/>
          </a:p>
        </p:txBody>
      </p:sp>
      <p:sp>
        <p:nvSpPr>
          <p:cNvPr id="4" name="Footer Placeholder 3">
            <a:extLst>
              <a:ext uri="{FF2B5EF4-FFF2-40B4-BE49-F238E27FC236}">
                <a16:creationId xmlns:a16="http://schemas.microsoft.com/office/drawing/2014/main" id="{51B0DCC9-CABB-0A23-D07C-7A6589555811}"/>
              </a:ext>
            </a:extLst>
          </p:cNvPr>
          <p:cNvSpPr>
            <a:spLocks noGrp="1"/>
          </p:cNvSpPr>
          <p:nvPr>
            <p:ph type="ftr" sz="quarter" idx="2"/>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9720FE-F3D6-E2D2-DC94-150A9946C03C}"/>
              </a:ext>
            </a:extLst>
          </p:cNvPr>
          <p:cNvSpPr>
            <a:spLocks noGrp="1"/>
          </p:cNvSpPr>
          <p:nvPr>
            <p:ph type="sldNum" sz="quarter" idx="3"/>
          </p:nvPr>
        </p:nvSpPr>
        <p:spPr>
          <a:xfrm>
            <a:off x="3937000" y="8772525"/>
            <a:ext cx="3011488" cy="463550"/>
          </a:xfrm>
          <a:prstGeom prst="rect">
            <a:avLst/>
          </a:prstGeom>
        </p:spPr>
        <p:txBody>
          <a:bodyPr vert="horz" lIns="91440" tIns="45720" rIns="91440" bIns="45720" rtlCol="0" anchor="b"/>
          <a:lstStyle>
            <a:lvl1pPr algn="r">
              <a:defRPr sz="1200"/>
            </a:lvl1pPr>
          </a:lstStyle>
          <a:p>
            <a:fld id="{DA6E890D-7A63-427A-985B-F7F224ACD033}" type="slidenum">
              <a:rPr lang="en-US" smtClean="0"/>
              <a:t>‹#›</a:t>
            </a:fld>
            <a:endParaRPr lang="en-US"/>
          </a:p>
        </p:txBody>
      </p:sp>
    </p:spTree>
    <p:extLst>
      <p:ext uri="{BB962C8B-B14F-4D97-AF65-F5344CB8AC3E}">
        <p14:creationId xmlns:p14="http://schemas.microsoft.com/office/powerpoint/2010/main" val="1661847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D76D314A-5F6D-42B0-A57B-14527ADFBF85}" type="datetimeFigureOut">
              <a:rPr lang="en-US" smtClean="0"/>
              <a:t>9/7/2024</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00AF076E-914D-4F66-8D96-A023467F4575}" type="slidenum">
              <a:rPr lang="en-US" smtClean="0"/>
              <a:t>‹#›</a:t>
            </a:fld>
            <a:endParaRPr lang="en-US"/>
          </a:p>
        </p:txBody>
      </p:sp>
    </p:spTree>
    <p:extLst>
      <p:ext uri="{BB962C8B-B14F-4D97-AF65-F5344CB8AC3E}">
        <p14:creationId xmlns:p14="http://schemas.microsoft.com/office/powerpoint/2010/main" val="368621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a:t>
            </a:fld>
            <a:endParaRPr lang="en-US"/>
          </a:p>
        </p:txBody>
      </p:sp>
    </p:spTree>
    <p:extLst>
      <p:ext uri="{BB962C8B-B14F-4D97-AF65-F5344CB8AC3E}">
        <p14:creationId xmlns:p14="http://schemas.microsoft.com/office/powerpoint/2010/main" val="779824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17</a:t>
            </a:fld>
            <a:endParaRPr lang="en-US"/>
          </a:p>
        </p:txBody>
      </p:sp>
    </p:spTree>
    <p:extLst>
      <p:ext uri="{BB962C8B-B14F-4D97-AF65-F5344CB8AC3E}">
        <p14:creationId xmlns:p14="http://schemas.microsoft.com/office/powerpoint/2010/main" val="38790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19</a:t>
            </a:fld>
            <a:endParaRPr lang="en-US"/>
          </a:p>
        </p:txBody>
      </p:sp>
    </p:spTree>
    <p:extLst>
      <p:ext uri="{BB962C8B-B14F-4D97-AF65-F5344CB8AC3E}">
        <p14:creationId xmlns:p14="http://schemas.microsoft.com/office/powerpoint/2010/main" val="3020440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154113"/>
            <a:ext cx="5540375" cy="31178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5D4126-7F6D-4896-BB40-6A6D951FAA95}" type="slidenum">
              <a:rPr lang="en-US" smtClean="0"/>
              <a:t>21</a:t>
            </a:fld>
            <a:endParaRPr lang="en-US"/>
          </a:p>
        </p:txBody>
      </p:sp>
    </p:spTree>
    <p:extLst>
      <p:ext uri="{BB962C8B-B14F-4D97-AF65-F5344CB8AC3E}">
        <p14:creationId xmlns:p14="http://schemas.microsoft.com/office/powerpoint/2010/main" val="3260210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064238-F0C7-4045-B5F1-3B564E460E2E}" type="slidenum">
              <a:rPr lang="en-US" smtClean="0"/>
              <a:t>22</a:t>
            </a:fld>
            <a:endParaRPr lang="en-US"/>
          </a:p>
        </p:txBody>
      </p:sp>
    </p:spTree>
    <p:extLst>
      <p:ext uri="{BB962C8B-B14F-4D97-AF65-F5344CB8AC3E}">
        <p14:creationId xmlns:p14="http://schemas.microsoft.com/office/powerpoint/2010/main" val="4081045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25</a:t>
            </a:fld>
            <a:endParaRPr lang="en-US"/>
          </a:p>
        </p:txBody>
      </p:sp>
    </p:spTree>
    <p:extLst>
      <p:ext uri="{BB962C8B-B14F-4D97-AF65-F5344CB8AC3E}">
        <p14:creationId xmlns:p14="http://schemas.microsoft.com/office/powerpoint/2010/main" val="2818804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29</a:t>
            </a:fld>
            <a:endParaRPr lang="en-US"/>
          </a:p>
        </p:txBody>
      </p:sp>
    </p:spTree>
    <p:extLst>
      <p:ext uri="{BB962C8B-B14F-4D97-AF65-F5344CB8AC3E}">
        <p14:creationId xmlns:p14="http://schemas.microsoft.com/office/powerpoint/2010/main" val="1865573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30</a:t>
            </a:fld>
            <a:endParaRPr lang="en-US"/>
          </a:p>
        </p:txBody>
      </p:sp>
    </p:spTree>
    <p:extLst>
      <p:ext uri="{BB962C8B-B14F-4D97-AF65-F5344CB8AC3E}">
        <p14:creationId xmlns:p14="http://schemas.microsoft.com/office/powerpoint/2010/main" val="3599503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32</a:t>
            </a:fld>
            <a:endParaRPr lang="en-US"/>
          </a:p>
        </p:txBody>
      </p:sp>
    </p:spTree>
    <p:extLst>
      <p:ext uri="{BB962C8B-B14F-4D97-AF65-F5344CB8AC3E}">
        <p14:creationId xmlns:p14="http://schemas.microsoft.com/office/powerpoint/2010/main" val="3418208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33</a:t>
            </a:fld>
            <a:endParaRPr lang="en-US"/>
          </a:p>
        </p:txBody>
      </p:sp>
    </p:spTree>
    <p:extLst>
      <p:ext uri="{BB962C8B-B14F-4D97-AF65-F5344CB8AC3E}">
        <p14:creationId xmlns:p14="http://schemas.microsoft.com/office/powerpoint/2010/main" val="361367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34</a:t>
            </a:fld>
            <a:endParaRPr lang="en-US"/>
          </a:p>
        </p:txBody>
      </p:sp>
    </p:spTree>
    <p:extLst>
      <p:ext uri="{BB962C8B-B14F-4D97-AF65-F5344CB8AC3E}">
        <p14:creationId xmlns:p14="http://schemas.microsoft.com/office/powerpoint/2010/main" val="137255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64238-F0C7-4045-B5F1-3B564E460E2E}" type="slidenum">
              <a:rPr lang="en-US" smtClean="0"/>
              <a:t>4</a:t>
            </a:fld>
            <a:endParaRPr lang="en-US"/>
          </a:p>
        </p:txBody>
      </p:sp>
    </p:spTree>
    <p:extLst>
      <p:ext uri="{BB962C8B-B14F-4D97-AF65-F5344CB8AC3E}">
        <p14:creationId xmlns:p14="http://schemas.microsoft.com/office/powerpoint/2010/main" val="2542293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35</a:t>
            </a:fld>
            <a:endParaRPr lang="en-US"/>
          </a:p>
        </p:txBody>
      </p:sp>
    </p:spTree>
    <p:extLst>
      <p:ext uri="{BB962C8B-B14F-4D97-AF65-F5344CB8AC3E}">
        <p14:creationId xmlns:p14="http://schemas.microsoft.com/office/powerpoint/2010/main" val="2626153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5</a:t>
            </a:fld>
            <a:endParaRPr lang="en-US"/>
          </a:p>
        </p:txBody>
      </p:sp>
    </p:spTree>
    <p:extLst>
      <p:ext uri="{BB962C8B-B14F-4D97-AF65-F5344CB8AC3E}">
        <p14:creationId xmlns:p14="http://schemas.microsoft.com/office/powerpoint/2010/main" val="1766058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154113"/>
            <a:ext cx="5540375" cy="31178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fld id="{00AF076E-914D-4F66-8D96-A023467F4575}" type="slidenum">
              <a:rPr lang="en-US" smtClean="0"/>
              <a:t>8</a:t>
            </a:fld>
            <a:endParaRPr lang="en-US"/>
          </a:p>
        </p:txBody>
      </p:sp>
    </p:spTree>
    <p:extLst>
      <p:ext uri="{BB962C8B-B14F-4D97-AF65-F5344CB8AC3E}">
        <p14:creationId xmlns:p14="http://schemas.microsoft.com/office/powerpoint/2010/main" val="1248229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9</a:t>
            </a:fld>
            <a:endParaRPr lang="en-US"/>
          </a:p>
        </p:txBody>
      </p:sp>
    </p:spTree>
    <p:extLst>
      <p:ext uri="{BB962C8B-B14F-4D97-AF65-F5344CB8AC3E}">
        <p14:creationId xmlns:p14="http://schemas.microsoft.com/office/powerpoint/2010/main" val="14815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D42F0-E199-4149-9632-C80CFF5B47EE}" type="slidenum">
              <a:rPr lang="en-US" smtClean="0"/>
              <a:t>10</a:t>
            </a:fld>
            <a:endParaRPr lang="en-US"/>
          </a:p>
        </p:txBody>
      </p:sp>
    </p:spTree>
    <p:extLst>
      <p:ext uri="{BB962C8B-B14F-4D97-AF65-F5344CB8AC3E}">
        <p14:creationId xmlns:p14="http://schemas.microsoft.com/office/powerpoint/2010/main" val="4261338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0D42F0-E199-4149-9632-C80CFF5B47EE}" type="slidenum">
              <a:rPr lang="en-US" smtClean="0"/>
              <a:t>12</a:t>
            </a:fld>
            <a:endParaRPr lang="en-US"/>
          </a:p>
        </p:txBody>
      </p:sp>
    </p:spTree>
    <p:extLst>
      <p:ext uri="{BB962C8B-B14F-4D97-AF65-F5344CB8AC3E}">
        <p14:creationId xmlns:p14="http://schemas.microsoft.com/office/powerpoint/2010/main" val="4241397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F076E-914D-4F66-8D96-A023467F4575}" type="slidenum">
              <a:rPr lang="en-US" smtClean="0"/>
              <a:t>14</a:t>
            </a:fld>
            <a:endParaRPr lang="en-US"/>
          </a:p>
        </p:txBody>
      </p:sp>
    </p:spTree>
    <p:extLst>
      <p:ext uri="{BB962C8B-B14F-4D97-AF65-F5344CB8AC3E}">
        <p14:creationId xmlns:p14="http://schemas.microsoft.com/office/powerpoint/2010/main" val="116828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AF076E-914D-4F66-8D96-A023467F4575}" type="slidenum">
              <a:rPr lang="en-US" smtClean="0"/>
              <a:t>15</a:t>
            </a:fld>
            <a:endParaRPr lang="en-US"/>
          </a:p>
        </p:txBody>
      </p:sp>
    </p:spTree>
    <p:extLst>
      <p:ext uri="{BB962C8B-B14F-4D97-AF65-F5344CB8AC3E}">
        <p14:creationId xmlns:p14="http://schemas.microsoft.com/office/powerpoint/2010/main" val="156388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CLAglobal.com/disclaimer"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www.youtube.com/user/CliftonLarsonAllen" TargetMode="External"/><Relationship Id="rId13" Type="http://schemas.openxmlformats.org/officeDocument/2006/relationships/hyperlink" Target="CLAglobal.com/disclaimer" TargetMode="External"/><Relationship Id="rId3" Type="http://schemas.openxmlformats.org/officeDocument/2006/relationships/image" Target="../media/image9.png"/><Relationship Id="rId7" Type="http://schemas.openxmlformats.org/officeDocument/2006/relationships/image" Target="../media/image11.emf"/><Relationship Id="rId12" Type="http://schemas.openxmlformats.org/officeDocument/2006/relationships/image" Target="../media/image14.png"/><Relationship Id="rId2" Type="http://schemas.openxmlformats.org/officeDocument/2006/relationships/hyperlink" Target="https://twitter.com/CLAconnect" TargetMode="External"/><Relationship Id="rId1" Type="http://schemas.openxmlformats.org/officeDocument/2006/relationships/slideMaster" Target="../slideMasters/slideMaster1.xml"/><Relationship Id="rId6" Type="http://schemas.openxmlformats.org/officeDocument/2006/relationships/hyperlink" Target="https://www.linkedin.com/company/cliftonlarsonallen" TargetMode="External"/><Relationship Id="rId11" Type="http://schemas.openxmlformats.org/officeDocument/2006/relationships/image" Target="../media/image13.png"/><Relationship Id="rId5" Type="http://schemas.openxmlformats.org/officeDocument/2006/relationships/image" Target="../media/image10.emf"/><Relationship Id="rId10" Type="http://schemas.openxmlformats.org/officeDocument/2006/relationships/hyperlink" Target="https://www.instagram.com/lifeatcla" TargetMode="External"/><Relationship Id="rId4" Type="http://schemas.openxmlformats.org/officeDocument/2006/relationships/hyperlink" Target="https://www.facebook.com/CliftonLarsonAllen" TargetMode="External"/><Relationship Id="rId9" Type="http://schemas.openxmlformats.org/officeDocument/2006/relationships/image" Target="../media/image12.png"/><Relationship Id="rId1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hyperlink" Target="CLAglobal.com/disclaime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CLAglobal.com/disclaimer" TargetMode="External"/><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E863157-8CA8-E570-1659-767D716883EB}"/>
              </a:ext>
            </a:extLst>
          </p:cNvPr>
          <p:cNvSpPr/>
          <p:nvPr userDrawn="1"/>
        </p:nvSpPr>
        <p:spPr bwMode="auto">
          <a:xfrm>
            <a:off x="0" y="0"/>
            <a:ext cx="9144000" cy="5143500"/>
          </a:xfrm>
          <a:prstGeom prst="rect">
            <a:avLst/>
          </a:prstGeom>
          <a:gradFill flip="none" rotWithShape="1">
            <a:gsLst>
              <a:gs pos="0">
                <a:srgbClr val="2E334E"/>
              </a:gs>
              <a:gs pos="100000">
                <a:srgbClr val="1E2133"/>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pic>
        <p:nvPicPr>
          <p:cNvPr id="15" name="Picture 14">
            <a:extLst>
              <a:ext uri="{FF2B5EF4-FFF2-40B4-BE49-F238E27FC236}">
                <a16:creationId xmlns:a16="http://schemas.microsoft.com/office/drawing/2014/main" id="{67E1E95A-6136-8ABE-9492-90AB58F391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16" name="Rectangle 4">
            <a:extLst>
              <a:ext uri="{FF2B5EF4-FFF2-40B4-BE49-F238E27FC236}">
                <a16:creationId xmlns:a16="http://schemas.microsoft.com/office/drawing/2014/main" id="{0F936631-F66F-4650-0232-62BA9FBA4399}"/>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7" name="Title 1">
            <a:extLst>
              <a:ext uri="{FF2B5EF4-FFF2-40B4-BE49-F238E27FC236}">
                <a16:creationId xmlns:a16="http://schemas.microsoft.com/office/drawing/2014/main" id="{A4481956-8951-DEB9-AEA3-9C3CAC18F0A6}"/>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18" name="Slide Number Placeholder 5">
            <a:extLst>
              <a:ext uri="{FF2B5EF4-FFF2-40B4-BE49-F238E27FC236}">
                <a16:creationId xmlns:a16="http://schemas.microsoft.com/office/drawing/2014/main" id="{52F2C51A-BAFA-87B2-5435-2170BDE91855}"/>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9" name="Rectangle 18">
            <a:extLst>
              <a:ext uri="{FF2B5EF4-FFF2-40B4-BE49-F238E27FC236}">
                <a16:creationId xmlns:a16="http://schemas.microsoft.com/office/drawing/2014/main" id="{B5E79F4A-F3A5-8F33-42E8-17CE93922686}"/>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2">
                    <a:lumMod val="75000"/>
                  </a:schemeClr>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bg2">
                    <a:lumMod val="75000"/>
                  </a:schemeClr>
                </a:solidFill>
                <a:latin typeface="Calibri" panose="020F0502020204030204" pitchFamily="34" charset="0"/>
                <a:ea typeface="+mn-ea"/>
                <a:cs typeface="Calibri" panose="020F0502020204030204" pitchFamily="34" charset="0"/>
              </a:rPr>
              <a:t>is an </a:t>
            </a:r>
            <a:r>
              <a:rPr lang="en-US" sz="700" b="0" i="0" dirty="0">
                <a:solidFill>
                  <a:schemeClr val="bg2">
                    <a:lumMod val="75000"/>
                  </a:schemeClr>
                </a:solidFill>
                <a:latin typeface="Calibri" panose="020F0502020204030204" pitchFamily="34" charset="0"/>
                <a:cs typeface="Calibri" panose="020F0502020204030204" pitchFamily="34" charset="0"/>
              </a:rPr>
              <a:t>independent network member of CLA Global. See </a:t>
            </a:r>
            <a:r>
              <a:rPr lang="en-US" sz="700" b="0" i="0" dirty="0">
                <a:solidFill>
                  <a:schemeClr val="bg2">
                    <a:lumMod val="75000"/>
                  </a:schemeClr>
                </a:solidFill>
                <a:latin typeface="Calibri" panose="020F0502020204030204" pitchFamily="34" charset="0"/>
                <a:cs typeface="Calibri" panose="020F0502020204030204" pitchFamily="34" charset="0"/>
                <a:hlinkClick r:id="rId3"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2">
                    <a:lumMod val="75000"/>
                  </a:schemeClr>
                </a:solidFill>
                <a:latin typeface="Calibri" panose="020F0502020204030204" pitchFamily="34" charset="0"/>
                <a:cs typeface="Calibri" panose="020F0502020204030204" pitchFamily="34" charset="0"/>
              </a:rPr>
              <a:t>. </a:t>
            </a:r>
            <a:br>
              <a:rPr lang="en-US" sz="700" b="0" i="0" dirty="0">
                <a:solidFill>
                  <a:schemeClr val="bg2">
                    <a:lumMod val="75000"/>
                  </a:schemeClr>
                </a:solidFill>
                <a:latin typeface="Calibri" panose="020F0502020204030204" pitchFamily="34" charset="0"/>
                <a:cs typeface="Calibri" panose="020F0502020204030204" pitchFamily="34" charset="0"/>
              </a:rPr>
            </a:br>
            <a:r>
              <a:rPr lang="en-US" sz="700" b="0" i="0" dirty="0">
                <a:solidFill>
                  <a:schemeClr val="bg2">
                    <a:lumMod val="75000"/>
                  </a:schemeClr>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5E7E4E-8197-40F0-D913-52BB99799B37}"/>
              </a:ext>
            </a:extLst>
          </p:cNvPr>
          <p:cNvSpPr/>
          <p:nvPr userDrawn="1"/>
        </p:nvSpPr>
        <p:spPr bwMode="auto">
          <a:xfrm>
            <a:off x="1" y="0"/>
            <a:ext cx="9144000" cy="407707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3AD27803-DC72-3919-6D72-264B14BB5401}"/>
              </a:ext>
            </a:extLst>
          </p:cNvPr>
          <p:cNvSpPr/>
          <p:nvPr userDrawn="1"/>
        </p:nvSpPr>
        <p:spPr bwMode="auto">
          <a:xfrm>
            <a:off x="0" y="2771680"/>
            <a:ext cx="5478449" cy="1305390"/>
          </a:xfrm>
          <a:prstGeom prst="rtTriangle">
            <a:avLst/>
          </a:prstGeom>
          <a:solidFill>
            <a:schemeClr val="accent2">
              <a:lumMod val="40000"/>
              <a:lumOff val="6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E2B66882-3DD5-F845-DF88-2EEC5B1D2C72}"/>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7B10BF00-B574-03EB-719D-C0A6A08B694A}"/>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9B20C2D-253E-8F10-21E6-EC6A4D9BC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4AC3F654-E035-BBCE-4B64-D40064E96F1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462B2DC6-3700-0994-583F-633AA07781D8}"/>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49B939B3-F9FD-C3AA-5A5A-E6518842A2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1A300F57-5067-4F08-D960-408FB3B84F6F}"/>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extLst>
      <p:ext uri="{BB962C8B-B14F-4D97-AF65-F5344CB8AC3E}">
        <p14:creationId xmlns:p14="http://schemas.microsoft.com/office/powerpoint/2010/main" val="355344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19B11-09BF-7988-A320-DB499BBB20B9}"/>
              </a:ext>
            </a:extLst>
          </p:cNvPr>
          <p:cNvSpPr/>
          <p:nvPr userDrawn="1"/>
        </p:nvSpPr>
        <p:spPr bwMode="auto">
          <a:xfrm>
            <a:off x="1" y="0"/>
            <a:ext cx="9144000" cy="407707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DAF671D1-7297-8801-8AB2-427087A78F80}"/>
              </a:ext>
            </a:extLst>
          </p:cNvPr>
          <p:cNvSpPr/>
          <p:nvPr userDrawn="1"/>
        </p:nvSpPr>
        <p:spPr bwMode="auto">
          <a:xfrm>
            <a:off x="0" y="2771680"/>
            <a:ext cx="5478449" cy="1305390"/>
          </a:xfrm>
          <a:prstGeom prst="rtTriangle">
            <a:avLst/>
          </a:prstGeom>
          <a:solidFill>
            <a:schemeClr val="accent3">
              <a:lumMod val="20000"/>
              <a:lumOff val="8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 name="Rectangle 4">
            <a:extLst>
              <a:ext uri="{FF2B5EF4-FFF2-40B4-BE49-F238E27FC236}">
                <a16:creationId xmlns:a16="http://schemas.microsoft.com/office/drawing/2014/main" id="{5C06161C-EC8F-BA65-FAE2-847B643428B0}"/>
              </a:ext>
            </a:extLst>
          </p:cNvPr>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accent1"/>
                </a:solidFill>
              </a:defRPr>
            </a:lvl1pPr>
          </a:lstStyle>
          <a:p>
            <a:r>
              <a:rPr lang="en-US" dirty="0"/>
              <a:t>Click to edit subtitle</a:t>
            </a:r>
          </a:p>
        </p:txBody>
      </p:sp>
      <p:sp>
        <p:nvSpPr>
          <p:cNvPr id="9" name="Rectangle 3">
            <a:extLst>
              <a:ext uri="{FF2B5EF4-FFF2-40B4-BE49-F238E27FC236}">
                <a16:creationId xmlns:a16="http://schemas.microsoft.com/office/drawing/2014/main" id="{FFF9CC44-1C7F-715D-1F4F-C81477D2ADD6}"/>
              </a:ext>
            </a:extLst>
          </p:cNvPr>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pic>
        <p:nvPicPr>
          <p:cNvPr id="2" name="Picture 1" descr="Icon&#10;&#10;Description automatically generated">
            <a:extLst>
              <a:ext uri="{FF2B5EF4-FFF2-40B4-BE49-F238E27FC236}">
                <a16:creationId xmlns:a16="http://schemas.microsoft.com/office/drawing/2014/main" id="{78C13A64-6E5D-1463-B734-C28D5D98DE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4" name="Text Placeholder 15">
            <a:extLst>
              <a:ext uri="{FF2B5EF4-FFF2-40B4-BE49-F238E27FC236}">
                <a16:creationId xmlns:a16="http://schemas.microsoft.com/office/drawing/2014/main" id="{00B62FED-BD29-17E5-9D2B-E7360ECD80A3}"/>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892F79A0-AA50-C346-5713-DE253A069675}"/>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0" name="Picture 9" descr="Icon&#10;&#10;Description automatically generated">
            <a:extLst>
              <a:ext uri="{FF2B5EF4-FFF2-40B4-BE49-F238E27FC236}">
                <a16:creationId xmlns:a16="http://schemas.microsoft.com/office/drawing/2014/main" id="{9DCC0B8B-EBA0-D45D-F4C2-BB44C4969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1" name="Rectangle 10">
            <a:extLst>
              <a:ext uri="{FF2B5EF4-FFF2-40B4-BE49-F238E27FC236}">
                <a16:creationId xmlns:a16="http://schemas.microsoft.com/office/drawing/2014/main" id="{685EC871-B307-0E73-DB55-D9C3F6321686}"/>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extLst>
      <p:ext uri="{BB962C8B-B14F-4D97-AF65-F5344CB8AC3E}">
        <p14:creationId xmlns:p14="http://schemas.microsoft.com/office/powerpoint/2010/main" val="3220987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842772"/>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838200"/>
            <a:ext cx="4038600" cy="3741974"/>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10"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6" name="Slide Number Placeholder 5">
            <a:extLst>
              <a:ext uri="{FF2B5EF4-FFF2-40B4-BE49-F238E27FC236}">
                <a16:creationId xmlns:a16="http://schemas.microsoft.com/office/drawing/2014/main" id="{A785448F-79A1-C1A9-67E2-FBC304449C1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795337"/>
            <a:ext cx="4040188"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457201" y="1294208"/>
            <a:ext cx="4040188"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795337"/>
            <a:ext cx="4041775" cy="479822"/>
          </a:xfrm>
        </p:spPr>
        <p:txBody>
          <a:bodyPr anchor="b"/>
          <a:lstStyle>
            <a:lvl1pPr marL="0" indent="0">
              <a:buNone/>
              <a:defRPr sz="2000" b="0" i="1">
                <a:solidFill>
                  <a:schemeClr val="accent2">
                    <a:lumMod val="50000"/>
                  </a:schemeClr>
                </a:solidFill>
                <a:latin typeface="Georgia" panose="02040502050405020303" pitchFamily="18"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4645027" y="1294208"/>
            <a:ext cx="4041775" cy="3201591"/>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p:txBody>
          <a:bodyPr/>
          <a:lstStyle>
            <a:lvl1pPr>
              <a:defRPr/>
            </a:lvl1pPr>
          </a:lstStyle>
          <a:p>
            <a:endParaRPr lang="en-US" dirty="0"/>
          </a:p>
        </p:txBody>
      </p:sp>
      <p:sp>
        <p:nvSpPr>
          <p:cNvPr id="12"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8" name="Slide Number Placeholder 5">
            <a:extLst>
              <a:ext uri="{FF2B5EF4-FFF2-40B4-BE49-F238E27FC236}">
                <a16:creationId xmlns:a16="http://schemas.microsoft.com/office/drawing/2014/main" id="{166ED9E7-A111-CB56-8A61-2CC9CB1F80A3}"/>
              </a:ext>
            </a:extLst>
          </p:cNvPr>
          <p:cNvSpPr>
            <a:spLocks noGrp="1"/>
          </p:cNvSpPr>
          <p:nvPr>
            <p:ph type="sldNum" sz="quarter" idx="11"/>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endParaRPr lang="en-US" dirty="0"/>
          </a:p>
        </p:txBody>
      </p:sp>
      <p:sp>
        <p:nvSpPr>
          <p:cNvPr id="8" name="Title 1"/>
          <p:cNvSpPr>
            <a:spLocks noGrp="1"/>
          </p:cNvSpPr>
          <p:nvPr>
            <p:ph type="title" hasCustomPrompt="1"/>
          </p:nvPr>
        </p:nvSpPr>
        <p:spPr>
          <a:xfrm>
            <a:off x="457200" y="73152"/>
            <a:ext cx="8229600" cy="685800"/>
          </a:xfrm>
          <a:noFill/>
        </p:spPr>
        <p:txBody>
          <a:bodyPr/>
          <a:lstStyle>
            <a:lvl1pPr>
              <a:defRPr sz="3200"/>
            </a:lvl1pPr>
          </a:lstStyle>
          <a:p>
            <a:r>
              <a:rPr lang="en-US" dirty="0"/>
              <a:t>Click to Edit Title</a:t>
            </a:r>
          </a:p>
        </p:txBody>
      </p:sp>
      <p:sp>
        <p:nvSpPr>
          <p:cNvPr id="4" name="Slide Number Placeholder 5">
            <a:extLst>
              <a:ext uri="{FF2B5EF4-FFF2-40B4-BE49-F238E27FC236}">
                <a16:creationId xmlns:a16="http://schemas.microsoft.com/office/drawing/2014/main" id="{9EE09486-7CA4-60D6-B2F4-59EF8FF9A10F}"/>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dirty="0"/>
          </a:p>
        </p:txBody>
      </p:sp>
      <p:sp>
        <p:nvSpPr>
          <p:cNvPr id="4" name="Slide Number Placeholder 5">
            <a:extLst>
              <a:ext uri="{FF2B5EF4-FFF2-40B4-BE49-F238E27FC236}">
                <a16:creationId xmlns:a16="http://schemas.microsoft.com/office/drawing/2014/main" id="{8A5D5A8B-70ED-DE23-4B87-C1C76EF77744}"/>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848701"/>
            <a:ext cx="3200399" cy="469900"/>
          </a:xfrm>
        </p:spPr>
        <p:txBody>
          <a:bodyPr anchor="ctr" anchorCtr="0"/>
          <a:lstStyle>
            <a:lvl1pPr algn="l">
              <a:defRPr sz="2400" b="0"/>
            </a:lvl1pPr>
          </a:lstStyle>
          <a:p>
            <a:r>
              <a:rPr lang="en-US" dirty="0"/>
              <a:t>Click to Edit Title</a:t>
            </a:r>
          </a:p>
        </p:txBody>
      </p:sp>
      <p:sp>
        <p:nvSpPr>
          <p:cNvPr id="3" name="Content Placeholder 2"/>
          <p:cNvSpPr>
            <a:spLocks noGrp="1"/>
          </p:cNvSpPr>
          <p:nvPr>
            <p:ph idx="1" hasCustomPrompt="1"/>
          </p:nvPr>
        </p:nvSpPr>
        <p:spPr>
          <a:xfrm>
            <a:off x="4114802" y="573781"/>
            <a:ext cx="4352924" cy="3684869"/>
          </a:xfrm>
          <a:solidFill>
            <a:schemeClr val="bg1"/>
          </a:solidFill>
          <a:ln>
            <a:noFill/>
          </a:ln>
        </p:spPr>
        <p:txBody>
          <a:bodyPr anchor="ctr" anchorCtr="0"/>
          <a:lstStyle>
            <a:lvl1pPr marL="0" indent="0">
              <a:buNone/>
              <a:defRPr sz="2400">
                <a:solidFill>
                  <a:schemeClr val="tx2"/>
                </a:solidFill>
              </a:defRPr>
            </a:lvl1pPr>
            <a:lvl2pPr marL="457200" indent="0">
              <a:buNone/>
              <a:defRPr sz="2000">
                <a:solidFill>
                  <a:schemeClr val="tx2"/>
                </a:solidFill>
              </a:defRPr>
            </a:lvl2pPr>
            <a:lvl3pPr marL="914400" indent="0">
              <a:buNone/>
              <a:defRPr sz="1800">
                <a:solidFill>
                  <a:schemeClr val="tx2"/>
                </a:solidFill>
              </a:defRPr>
            </a:lvl3pPr>
            <a:lvl4pPr marL="1371600" indent="0">
              <a:buNone/>
              <a:defRPr sz="1600">
                <a:solidFill>
                  <a:schemeClr val="tx2"/>
                </a:solidFill>
              </a:defRPr>
            </a:lvl4pPr>
            <a:lvl5pPr marL="1828800" indent="0">
              <a:buNone/>
              <a:defRPr sz="1600">
                <a:solidFill>
                  <a:schemeClr val="tx2"/>
                </a:solidFill>
              </a:defRPr>
            </a:lvl5pPr>
            <a:lvl6pPr>
              <a:defRPr sz="2000"/>
            </a:lvl6pPr>
            <a:lvl7pPr>
              <a:defRPr sz="2000"/>
            </a:lvl7pPr>
            <a:lvl8pPr>
              <a:defRPr sz="2000"/>
            </a:lvl8pPr>
            <a:lvl9pPr>
              <a:defRPr sz="2000"/>
            </a:lvl9pPr>
          </a:lstStyle>
          <a:p>
            <a:pPr lvl="0"/>
            <a:r>
              <a:rPr lang="en-US" dirty="0"/>
              <a:t>Click to add content</a:t>
            </a:r>
          </a:p>
        </p:txBody>
      </p:sp>
      <p:sp>
        <p:nvSpPr>
          <p:cNvPr id="4" name="Text Placeholder 3"/>
          <p:cNvSpPr>
            <a:spLocks noGrp="1"/>
          </p:cNvSpPr>
          <p:nvPr>
            <p:ph type="body" sz="half" idx="2" hasCustomPrompt="1"/>
          </p:nvPr>
        </p:nvSpPr>
        <p:spPr>
          <a:xfrm>
            <a:off x="457202" y="1385277"/>
            <a:ext cx="3200399" cy="2873373"/>
          </a:xfrm>
        </p:spPr>
        <p:txBody>
          <a:bodyPr/>
          <a:lstStyle>
            <a:lvl1pPr marL="342900" indent="-342900">
              <a:buFont typeface="Arial" panose="020B0604020202020204" pitchFamily="34" charset="0"/>
              <a:buChar char="•"/>
              <a:defRPr sz="2000"/>
            </a:lvl1pPr>
            <a:lvl2pPr marL="628650" indent="-171450">
              <a:buFont typeface="Arial" panose="020B0604020202020204" pitchFamily="34" charset="0"/>
              <a:buChar char="•"/>
              <a:defRPr sz="1600"/>
            </a:lvl2pPr>
            <a:lvl3pPr marL="1085850" indent="-171450">
              <a:buFont typeface="Arial" panose="020B0604020202020204" pitchFamily="34" charset="0"/>
              <a:buChar char="•"/>
              <a:defRPr sz="1100"/>
            </a:lvl3pPr>
            <a:lvl4pPr marL="1543050" indent="-171450">
              <a:buFont typeface="Arial" panose="020B0604020202020204" pitchFamily="34" charset="0"/>
              <a:buChar char="•"/>
              <a:defRPr sz="1050"/>
            </a:lvl4pPr>
            <a:lvl5pPr marL="2000250" indent="-171450">
              <a:buFont typeface="Arial" panose="020B0604020202020204" pitchFamily="34" charset="0"/>
              <a:buChar char="•"/>
              <a:defRPr sz="105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a:xfrm>
            <a:off x="457199" y="4363541"/>
            <a:ext cx="2895600" cy="171450"/>
          </a:xfrm>
        </p:spPr>
        <p:txBody>
          <a:bodyPr/>
          <a:lstStyle>
            <a:lvl1pPr>
              <a:defRPr/>
            </a:lvl1pPr>
          </a:lstStyle>
          <a:p>
            <a:endParaRPr lang="en-US" dirty="0"/>
          </a:p>
        </p:txBody>
      </p:sp>
      <p:sp>
        <p:nvSpPr>
          <p:cNvPr id="7" name="Text Placeholder 4">
            <a:extLst>
              <a:ext uri="{FF2B5EF4-FFF2-40B4-BE49-F238E27FC236}">
                <a16:creationId xmlns:a16="http://schemas.microsoft.com/office/drawing/2014/main" id="{024266C0-9442-4818-AACA-0440A92CB4B4}"/>
              </a:ext>
            </a:extLst>
          </p:cNvPr>
          <p:cNvSpPr>
            <a:spLocks noGrp="1"/>
          </p:cNvSpPr>
          <p:nvPr>
            <p:ph type="body" sz="quarter" idx="11" hasCustomPrompt="1"/>
          </p:nvPr>
        </p:nvSpPr>
        <p:spPr>
          <a:xfrm>
            <a:off x="457199" y="526157"/>
            <a:ext cx="3200400" cy="255868"/>
          </a:xfrm>
        </p:spPr>
        <p:txBody>
          <a:bodyPr anchor="b" anchorCtr="0"/>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8" name="Slide Number Placeholder 5">
            <a:extLst>
              <a:ext uri="{FF2B5EF4-FFF2-40B4-BE49-F238E27FC236}">
                <a16:creationId xmlns:a16="http://schemas.microsoft.com/office/drawing/2014/main" id="{9A944E0B-FA0A-467B-01E4-A399399DDA3D}"/>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DE42890-AADC-0BC0-6CA3-ED7C048B6D01}"/>
              </a:ext>
            </a:extLst>
          </p:cNvPr>
          <p:cNvSpPr/>
          <p:nvPr userDrawn="1"/>
        </p:nvSpPr>
        <p:spPr bwMode="auto">
          <a:xfrm>
            <a:off x="0" y="4072835"/>
            <a:ext cx="9144000" cy="1070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1"/>
              </a:solidFill>
              <a:effectLst/>
              <a:latin typeface="Arial" charset="0"/>
              <a:ea typeface="ヒラギノ角ゴ Pro W3" pitchFamily="1" charset="-128"/>
            </a:endParaRPr>
          </a:p>
        </p:txBody>
      </p:sp>
      <p:sp>
        <p:nvSpPr>
          <p:cNvPr id="3" name="Picture Placeholder 2"/>
          <p:cNvSpPr>
            <a:spLocks noGrp="1"/>
          </p:cNvSpPr>
          <p:nvPr>
            <p:ph type="pic" idx="1"/>
          </p:nvPr>
        </p:nvSpPr>
        <p:spPr>
          <a:xfrm>
            <a:off x="0" y="0"/>
            <a:ext cx="9144000" cy="4072265"/>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2" name="Picture 1" descr="Icon&#10;&#10;Description automatically generated">
            <a:extLst>
              <a:ext uri="{FF2B5EF4-FFF2-40B4-BE49-F238E27FC236}">
                <a16:creationId xmlns:a16="http://schemas.microsoft.com/office/drawing/2014/main" id="{C66EE458-694C-8237-BEB4-31D0B74A91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5" name="Text Placeholder 15">
            <a:extLst>
              <a:ext uri="{FF2B5EF4-FFF2-40B4-BE49-F238E27FC236}">
                <a16:creationId xmlns:a16="http://schemas.microsoft.com/office/drawing/2014/main" id="{1633C46E-35AE-BB8A-3881-B8EF679014C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0538CE7F-C3BE-5B7D-9813-50FF880E0223}"/>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7" name="Picture 6" descr="Icon&#10;&#10;Description automatically generated">
            <a:extLst>
              <a:ext uri="{FF2B5EF4-FFF2-40B4-BE49-F238E27FC236}">
                <a16:creationId xmlns:a16="http://schemas.microsoft.com/office/drawing/2014/main" id="{2B25157E-9FAB-E077-37BE-854A3DCC7A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8" name="Rectangle 7">
            <a:extLst>
              <a:ext uri="{FF2B5EF4-FFF2-40B4-BE49-F238E27FC236}">
                <a16:creationId xmlns:a16="http://schemas.microsoft.com/office/drawing/2014/main" id="{B3A052A8-5317-10FA-29A0-75EA1657CE9D}"/>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A Promis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7557F-2FE6-AC33-761D-CA73283883D0}"/>
              </a:ext>
            </a:extLst>
          </p:cNvPr>
          <p:cNvSpPr/>
          <p:nvPr userDrawn="1"/>
        </p:nvSpPr>
        <p:spPr bwMode="auto">
          <a:xfrm>
            <a:off x="1" y="0"/>
            <a:ext cx="9144000" cy="4077070"/>
          </a:xfrm>
          <a:prstGeom prst="rect">
            <a:avLst/>
          </a:prstGeom>
          <a:solidFill>
            <a:srgbClr val="F7F7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3" name="Right Triangle 2">
            <a:extLst>
              <a:ext uri="{FF2B5EF4-FFF2-40B4-BE49-F238E27FC236}">
                <a16:creationId xmlns:a16="http://schemas.microsoft.com/office/drawing/2014/main" id="{057DEEDB-F766-E787-856C-92DBA8D1C46D}"/>
              </a:ext>
            </a:extLst>
          </p:cNvPr>
          <p:cNvSpPr/>
          <p:nvPr userDrawn="1"/>
        </p:nvSpPr>
        <p:spPr bwMode="auto">
          <a:xfrm>
            <a:off x="0" y="2771680"/>
            <a:ext cx="5478449" cy="1305390"/>
          </a:xfrm>
          <a:prstGeom prst="rtTriangl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3">
            <a:extLst>
              <a:ext uri="{FF2B5EF4-FFF2-40B4-BE49-F238E27FC236}">
                <a16:creationId xmlns:a16="http://schemas.microsoft.com/office/drawing/2014/main" id="{70003AE5-3F59-8926-AC61-5DADB87BEF7C}"/>
              </a:ext>
            </a:extLst>
          </p:cNvPr>
          <p:cNvSpPr>
            <a:spLocks noGrp="1" noChangeArrowheads="1"/>
          </p:cNvSpPr>
          <p:nvPr>
            <p:ph type="ctrTitle" hasCustomPrompt="1"/>
          </p:nvPr>
        </p:nvSpPr>
        <p:spPr>
          <a:xfrm>
            <a:off x="772338" y="325761"/>
            <a:ext cx="7599324" cy="663076"/>
          </a:xfrm>
          <a:noFill/>
        </p:spPr>
        <p:txBody>
          <a:bodyPr anchor="b" anchorCtr="0"/>
          <a:lstStyle>
            <a:lvl1pPr algn="ctr">
              <a:defRPr sz="4000">
                <a:solidFill>
                  <a:schemeClr val="accent1"/>
                </a:solidFill>
                <a:latin typeface="Calibri" panose="020F0502020204030204" pitchFamily="34" charset="0"/>
                <a:cs typeface="Calibri" panose="020F0502020204030204" pitchFamily="34" charset="0"/>
              </a:defRPr>
            </a:lvl1pPr>
          </a:lstStyle>
          <a:p>
            <a:r>
              <a:rPr lang="en-US" dirty="0"/>
              <a:t>Click to Edit Title</a:t>
            </a:r>
          </a:p>
        </p:txBody>
      </p:sp>
      <p:sp>
        <p:nvSpPr>
          <p:cNvPr id="18" name="Content Placeholder 17">
            <a:extLst>
              <a:ext uri="{FF2B5EF4-FFF2-40B4-BE49-F238E27FC236}">
                <a16:creationId xmlns:a16="http://schemas.microsoft.com/office/drawing/2014/main" id="{B959EB38-EAF1-93FD-C7C0-380A3299ECB5}"/>
              </a:ext>
            </a:extLst>
          </p:cNvPr>
          <p:cNvSpPr>
            <a:spLocks noGrp="1"/>
          </p:cNvSpPr>
          <p:nvPr>
            <p:ph sz="quarter" idx="11" hasCustomPrompt="1"/>
          </p:nvPr>
        </p:nvSpPr>
        <p:spPr>
          <a:xfrm>
            <a:off x="772337" y="1066430"/>
            <a:ext cx="7599323" cy="2628116"/>
          </a:xfrm>
        </p:spPr>
        <p:txBody>
          <a:bodyPr/>
          <a:lstStyle>
            <a:lvl1pPr marL="0" indent="0" algn="ctr">
              <a:buNone/>
              <a:defRPr/>
            </a:lvl1pPr>
          </a:lstStyle>
          <a:p>
            <a:pPr lvl="0"/>
            <a:r>
              <a:rPr lang="en-US" dirty="0"/>
              <a:t>Click to add content</a:t>
            </a:r>
          </a:p>
        </p:txBody>
      </p:sp>
      <p:pic>
        <p:nvPicPr>
          <p:cNvPr id="4" name="Picture 3" descr="Icon&#10;&#10;Description automatically generated">
            <a:extLst>
              <a:ext uri="{FF2B5EF4-FFF2-40B4-BE49-F238E27FC236}">
                <a16:creationId xmlns:a16="http://schemas.microsoft.com/office/drawing/2014/main" id="{425B2BF2-8AAD-F84B-A55B-25F283F58A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12" name="Text Placeholder 15">
            <a:extLst>
              <a:ext uri="{FF2B5EF4-FFF2-40B4-BE49-F238E27FC236}">
                <a16:creationId xmlns:a16="http://schemas.microsoft.com/office/drawing/2014/main" id="{7EC0DF60-086F-4FB0-64BF-1D114AC26BE0}"/>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13" name="Slide Number Placeholder 5">
            <a:extLst>
              <a:ext uri="{FF2B5EF4-FFF2-40B4-BE49-F238E27FC236}">
                <a16:creationId xmlns:a16="http://schemas.microsoft.com/office/drawing/2014/main" id="{C9094FFC-CEA7-E696-F0DF-10C966EDB559}"/>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14" name="Picture 13" descr="Icon&#10;&#10;Description automatically generated">
            <a:extLst>
              <a:ext uri="{FF2B5EF4-FFF2-40B4-BE49-F238E27FC236}">
                <a16:creationId xmlns:a16="http://schemas.microsoft.com/office/drawing/2014/main" id="{CEBE77CA-C9BE-D0D7-BA0C-502A341E11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
        <p:nvSpPr>
          <p:cNvPr id="15" name="Rectangle 14">
            <a:extLst>
              <a:ext uri="{FF2B5EF4-FFF2-40B4-BE49-F238E27FC236}">
                <a16:creationId xmlns:a16="http://schemas.microsoft.com/office/drawing/2014/main" id="{093B3263-8B6F-82F9-C80F-DE2CD9218DB8}"/>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Tree>
    <p:extLst>
      <p:ext uri="{BB962C8B-B14F-4D97-AF65-F5344CB8AC3E}">
        <p14:creationId xmlns:p14="http://schemas.microsoft.com/office/powerpoint/2010/main" val="351190136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ED0E15-DF7B-B84A-DCA2-7921ECBD4B17}"/>
              </a:ext>
            </a:extLst>
          </p:cNvPr>
          <p:cNvSpPr/>
          <p:nvPr userDrawn="1"/>
        </p:nvSpPr>
        <p:spPr bwMode="auto">
          <a:xfrm>
            <a:off x="0" y="0"/>
            <a:ext cx="9144000" cy="5143500"/>
          </a:xfrm>
          <a:prstGeom prst="rect">
            <a:avLst/>
          </a:prstGeom>
          <a:gradFill flip="none" rotWithShape="1">
            <a:gsLst>
              <a:gs pos="0">
                <a:srgbClr val="2E334E"/>
              </a:gs>
              <a:gs pos="100000">
                <a:srgbClr val="1E2133"/>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6" name="TextBox 5">
            <a:extLst>
              <a:ext uri="{FF2B5EF4-FFF2-40B4-BE49-F238E27FC236}">
                <a16:creationId xmlns:a16="http://schemas.microsoft.com/office/drawing/2014/main" id="{D4874343-ED96-6F41-C989-727B8AC3F46F}"/>
              </a:ext>
            </a:extLst>
          </p:cNvPr>
          <p:cNvSpPr txBox="1"/>
          <p:nvPr userDrawn="1"/>
        </p:nvSpPr>
        <p:spPr>
          <a:xfrm>
            <a:off x="1350532" y="3415307"/>
            <a:ext cx="2025704" cy="369332"/>
          </a:xfrm>
          <a:prstGeom prst="rect">
            <a:avLst/>
          </a:prstGeom>
          <a:noFill/>
        </p:spPr>
        <p:txBody>
          <a:bodyPr wrap="square" rtlCol="0">
            <a:spAutoFit/>
          </a:bodyPr>
          <a:lstStyle/>
          <a:p>
            <a:pPr algn="l"/>
            <a:r>
              <a:rPr lang="en-US" sz="1800" b="0" dirty="0" err="1">
                <a:solidFill>
                  <a:schemeClr val="bg1"/>
                </a:solidFill>
              </a:rPr>
              <a:t>CLAconnect.com</a:t>
            </a:r>
            <a:endParaRPr lang="en-US" sz="1800" b="0" dirty="0">
              <a:solidFill>
                <a:schemeClr val="bg1"/>
              </a:solidFill>
            </a:endParaRPr>
          </a:p>
        </p:txBody>
      </p:sp>
      <p:pic>
        <p:nvPicPr>
          <p:cNvPr id="7" name="Picture 6">
            <a:hlinkClick r:id="rId2"/>
            <a:extLst>
              <a:ext uri="{FF2B5EF4-FFF2-40B4-BE49-F238E27FC236}">
                <a16:creationId xmlns:a16="http://schemas.microsoft.com/office/drawing/2014/main" id="{957DB0C5-16E9-ED72-F0CA-B4D6B0BF1F4E}"/>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rcRect/>
          <a:stretch/>
        </p:blipFill>
        <p:spPr>
          <a:xfrm>
            <a:off x="2259160" y="3880617"/>
            <a:ext cx="229981" cy="222341"/>
          </a:xfrm>
          <a:prstGeom prst="rect">
            <a:avLst/>
          </a:prstGeom>
        </p:spPr>
      </p:pic>
      <p:pic>
        <p:nvPicPr>
          <p:cNvPr id="8" name="Picture 7">
            <a:hlinkClick r:id="rId4"/>
            <a:extLst>
              <a:ext uri="{FF2B5EF4-FFF2-40B4-BE49-F238E27FC236}">
                <a16:creationId xmlns:a16="http://schemas.microsoft.com/office/drawing/2014/main" id="{7CD9B882-8B32-8344-11C5-A98B78BE3EE8}"/>
              </a:ext>
            </a:extLst>
          </p:cNvPr>
          <p:cNvPicPr>
            <a:picLocks noChangeAspect="1"/>
          </p:cNvPicPr>
          <p:nvPr userDrawn="1"/>
        </p:nvPicPr>
        <p:blipFill>
          <a:blip r:embed="rId5">
            <a:alphaModFix amt="80000"/>
            <a:extLst>
              <a:ext uri="{28A0092B-C50C-407E-A947-70E740481C1C}">
                <a14:useLocalDpi xmlns:a14="http://schemas.microsoft.com/office/drawing/2010/main"/>
              </a:ext>
            </a:extLst>
          </a:blip>
          <a:stretch>
            <a:fillRect/>
          </a:stretch>
        </p:blipFill>
        <p:spPr>
          <a:xfrm>
            <a:off x="1845211" y="3877239"/>
            <a:ext cx="229096" cy="229096"/>
          </a:xfrm>
          <a:prstGeom prst="rect">
            <a:avLst/>
          </a:prstGeom>
        </p:spPr>
      </p:pic>
      <p:pic>
        <p:nvPicPr>
          <p:cNvPr id="9" name="Picture 8">
            <a:hlinkClick r:id="rId6"/>
            <a:extLst>
              <a:ext uri="{FF2B5EF4-FFF2-40B4-BE49-F238E27FC236}">
                <a16:creationId xmlns:a16="http://schemas.microsoft.com/office/drawing/2014/main" id="{DCC8C19E-2F27-467B-32E1-90387981536D}"/>
              </a:ext>
            </a:extLst>
          </p:cNvPr>
          <p:cNvPicPr>
            <a:picLocks noChangeAspect="1"/>
          </p:cNvPicPr>
          <p:nvPr userDrawn="1"/>
        </p:nvPicPr>
        <p:blipFill>
          <a:blip r:embed="rId7">
            <a:alphaModFix amt="80000"/>
            <a:extLst>
              <a:ext uri="{28A0092B-C50C-407E-A947-70E740481C1C}">
                <a14:useLocalDpi xmlns:a14="http://schemas.microsoft.com/office/drawing/2010/main"/>
              </a:ext>
            </a:extLst>
          </a:blip>
          <a:stretch>
            <a:fillRect/>
          </a:stretch>
        </p:blipFill>
        <p:spPr>
          <a:xfrm>
            <a:off x="1437639" y="3880428"/>
            <a:ext cx="222718" cy="222718"/>
          </a:xfrm>
          <a:prstGeom prst="rect">
            <a:avLst/>
          </a:prstGeom>
        </p:spPr>
      </p:pic>
      <p:pic>
        <p:nvPicPr>
          <p:cNvPr id="10" name="Picture 9">
            <a:hlinkClick r:id="rId8"/>
            <a:extLst>
              <a:ext uri="{FF2B5EF4-FFF2-40B4-BE49-F238E27FC236}">
                <a16:creationId xmlns:a16="http://schemas.microsoft.com/office/drawing/2014/main" id="{A29D7AB9-1DB5-0DA0-4AEF-725A45B7AAA9}"/>
              </a:ext>
            </a:extLst>
          </p:cNvPr>
          <p:cNvPicPr>
            <a:picLocks noChangeAspect="1"/>
          </p:cNvPicPr>
          <p:nvPr userDrawn="1"/>
        </p:nvPicPr>
        <p:blipFill>
          <a:blip r:embed="rId9" cstate="print">
            <a:alphaModFix amt="80000"/>
            <a:extLst>
              <a:ext uri="{28A0092B-C50C-407E-A947-70E740481C1C}">
                <a14:useLocalDpi xmlns:a14="http://schemas.microsoft.com/office/drawing/2010/main"/>
              </a:ext>
            </a:extLst>
          </a:blip>
          <a:stretch>
            <a:fillRect/>
          </a:stretch>
        </p:blipFill>
        <p:spPr>
          <a:xfrm>
            <a:off x="2673996" y="3900779"/>
            <a:ext cx="257913" cy="182015"/>
          </a:xfrm>
          <a:prstGeom prst="rect">
            <a:avLst/>
          </a:prstGeom>
        </p:spPr>
      </p:pic>
      <p:pic>
        <p:nvPicPr>
          <p:cNvPr id="11" name="Picture 10">
            <a:hlinkClick r:id="rId10"/>
            <a:extLst>
              <a:ext uri="{FF2B5EF4-FFF2-40B4-BE49-F238E27FC236}">
                <a16:creationId xmlns:a16="http://schemas.microsoft.com/office/drawing/2014/main" id="{8F790A7C-62BD-98BF-0317-B49CE2E1EBD1}"/>
              </a:ext>
            </a:extLst>
          </p:cNvPr>
          <p:cNvPicPr>
            <a:picLocks noChangeAspect="1"/>
          </p:cNvPicPr>
          <p:nvPr userDrawn="1"/>
        </p:nvPicPr>
        <p:blipFill>
          <a:blip r:embed="rId11" cstate="print">
            <a:alphaModFix amt="80000"/>
            <a:extLst>
              <a:ext uri="{28A0092B-C50C-407E-A947-70E740481C1C}">
                <a14:useLocalDpi xmlns:a14="http://schemas.microsoft.com/office/drawing/2010/main"/>
              </a:ext>
            </a:extLst>
          </a:blip>
          <a:stretch>
            <a:fillRect/>
          </a:stretch>
        </p:blipFill>
        <p:spPr>
          <a:xfrm>
            <a:off x="3116761" y="3876797"/>
            <a:ext cx="229981" cy="229981"/>
          </a:xfrm>
          <a:prstGeom prst="rect">
            <a:avLst/>
          </a:prstGeom>
        </p:spPr>
      </p:pic>
      <p:sp>
        <p:nvSpPr>
          <p:cNvPr id="12" name="Content Placeholder 3">
            <a:extLst>
              <a:ext uri="{FF2B5EF4-FFF2-40B4-BE49-F238E27FC236}">
                <a16:creationId xmlns:a16="http://schemas.microsoft.com/office/drawing/2014/main" id="{0C6E5874-0E94-56AB-0EDF-AE33FD13974B}"/>
              </a:ext>
            </a:extLst>
          </p:cNvPr>
          <p:cNvSpPr>
            <a:spLocks noGrp="1"/>
          </p:cNvSpPr>
          <p:nvPr>
            <p:ph sz="half" idx="2" hasCustomPrompt="1"/>
          </p:nvPr>
        </p:nvSpPr>
        <p:spPr>
          <a:xfrm>
            <a:off x="1350532" y="326018"/>
            <a:ext cx="4210049" cy="2590800"/>
          </a:xfrm>
          <a:noFill/>
        </p:spPr>
        <p:txBody>
          <a:bodyPr anchor="ctr" anchorCtr="0"/>
          <a:lstStyle>
            <a:lvl1pPr marL="0" indent="3175">
              <a:spcBef>
                <a:spcPts val="0"/>
              </a:spcBef>
              <a:buNone/>
              <a:defRPr sz="2400" b="0" i="1">
                <a:solidFill>
                  <a:schemeClr val="bg1"/>
                </a:solidFill>
                <a:latin typeface="Georgia" panose="02040502050405020303" pitchFamily="18" charset="0"/>
              </a:defRPr>
            </a:lvl1pPr>
            <a:lvl2pPr marL="0" indent="3175">
              <a:spcBef>
                <a:spcPts val="0"/>
              </a:spcBef>
              <a:buNone/>
              <a:defRPr sz="1800" b="0">
                <a:solidFill>
                  <a:schemeClr val="bg1"/>
                </a:solidFill>
              </a:defRPr>
            </a:lvl2pPr>
            <a:lvl3pPr marL="0" indent="3175">
              <a:spcBef>
                <a:spcPts val="0"/>
              </a:spcBef>
              <a:buNone/>
              <a:defRPr sz="1600" b="0">
                <a:solidFill>
                  <a:schemeClr val="bg1"/>
                </a:solidFill>
              </a:defRPr>
            </a:lvl3pPr>
            <a:lvl4pPr marL="3175" indent="-3175">
              <a:spcBef>
                <a:spcPts val="0"/>
              </a:spcBef>
              <a:buNone/>
              <a:defRPr sz="1400" b="0">
                <a:solidFill>
                  <a:schemeClr val="bg1"/>
                </a:solidFill>
              </a:defRPr>
            </a:lvl4pPr>
            <a:lvl5pPr marL="0" indent="3175">
              <a:spcBef>
                <a:spcPts val="0"/>
              </a:spcBef>
              <a:buNone/>
              <a:defRPr sz="1400" b="0">
                <a:solidFill>
                  <a:schemeClr val="bg1"/>
                </a:solidFill>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descr="Icon&#10;&#10;Description automatically generated">
            <a:extLst>
              <a:ext uri="{FF2B5EF4-FFF2-40B4-BE49-F238E27FC236}">
                <a16:creationId xmlns:a16="http://schemas.microsoft.com/office/drawing/2014/main" id="{EF7A6A09-0AFC-3E85-A15C-907C511C9D32}"/>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75440" y="3415307"/>
            <a:ext cx="694944" cy="694944"/>
          </a:xfrm>
          <a:prstGeom prst="rect">
            <a:avLst/>
          </a:prstGeom>
        </p:spPr>
      </p:pic>
      <p:sp>
        <p:nvSpPr>
          <p:cNvPr id="17" name="TextBox 16">
            <a:extLst>
              <a:ext uri="{FF2B5EF4-FFF2-40B4-BE49-F238E27FC236}">
                <a16:creationId xmlns:a16="http://schemas.microsoft.com/office/drawing/2014/main" id="{51E490E3-8DC5-F1FF-1DD3-8CCF5DD65522}"/>
              </a:ext>
            </a:extLst>
          </p:cNvPr>
          <p:cNvSpPr txBox="1"/>
          <p:nvPr userDrawn="1"/>
        </p:nvSpPr>
        <p:spPr>
          <a:xfrm>
            <a:off x="1321036" y="4285449"/>
            <a:ext cx="6497652" cy="276999"/>
          </a:xfrm>
          <a:prstGeom prst="rect">
            <a:avLst/>
          </a:prstGeom>
          <a:noFill/>
        </p:spPr>
        <p:txBody>
          <a:bodyPr wrap="square" rtlCol="0">
            <a:spAutoFit/>
          </a:bodyPr>
          <a:lstStyle/>
          <a:p>
            <a:pPr algn="l"/>
            <a:r>
              <a:rPr lang="en-US" sz="1200" spc="50" baseline="0" dirty="0">
                <a:solidFill>
                  <a:schemeClr val="bg1"/>
                </a:solidFill>
              </a:rPr>
              <a:t>CPAs  |  CONSULTANTS  |  WEALTH ADVISORS</a:t>
            </a:r>
          </a:p>
        </p:txBody>
      </p:sp>
      <p:sp>
        <p:nvSpPr>
          <p:cNvPr id="19" name="Rectangle 18">
            <a:extLst>
              <a:ext uri="{FF2B5EF4-FFF2-40B4-BE49-F238E27FC236}">
                <a16:creationId xmlns:a16="http://schemas.microsoft.com/office/drawing/2014/main" id="{A16B435C-7235-8E60-A1E2-EC36F464B8F0}"/>
              </a:ext>
            </a:extLst>
          </p:cNvPr>
          <p:cNvSpPr/>
          <p:nvPr userDrawn="1"/>
        </p:nvSpPr>
        <p:spPr>
          <a:xfrm>
            <a:off x="1321035" y="4509592"/>
            <a:ext cx="680771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Calibri" panose="020F0502020204030204" pitchFamily="34" charset="0"/>
                <a:cs typeface="Calibri" panose="020F0502020204030204" pitchFamily="34" charset="0"/>
              </a:rPr>
              <a:t>©2024 CliftonLarsonAllen LLP. CLA (CliftonLarsonAllen LLP) </a:t>
            </a:r>
            <a:r>
              <a:rPr lang="en-US" sz="800" b="0" i="0" kern="1200" dirty="0">
                <a:solidFill>
                  <a:schemeClr val="bg1"/>
                </a:solidFill>
                <a:latin typeface="Calibri" panose="020F0502020204030204" pitchFamily="34" charset="0"/>
                <a:ea typeface="+mn-ea"/>
                <a:cs typeface="Calibri" panose="020F0502020204030204" pitchFamily="34" charset="0"/>
              </a:rPr>
              <a:t>is an </a:t>
            </a:r>
            <a:r>
              <a:rPr lang="en-US" sz="800" b="0" i="0" dirty="0">
                <a:solidFill>
                  <a:schemeClr val="bg1"/>
                </a:solidFill>
                <a:latin typeface="Calibri" panose="020F0502020204030204" pitchFamily="34" charset="0"/>
                <a:cs typeface="Calibri" panose="020F0502020204030204" pitchFamily="34" charset="0"/>
              </a:rPr>
              <a:t>independent network member of CLA Global. See </a:t>
            </a:r>
            <a:r>
              <a:rPr lang="en-US" sz="800" b="0" i="0" dirty="0">
                <a:solidFill>
                  <a:schemeClr val="bg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CLAglobal.com/disclaimer</a:t>
            </a:r>
            <a:r>
              <a:rPr lang="en-US" sz="800" b="0" i="0" dirty="0">
                <a:solidFill>
                  <a:schemeClr val="bg1"/>
                </a:solidFill>
                <a:latin typeface="Calibri" panose="020F0502020204030204" pitchFamily="34" charset="0"/>
                <a:cs typeface="Calibri" panose="020F0502020204030204" pitchFamily="34" charset="0"/>
              </a:rPr>
              <a:t>. </a:t>
            </a:r>
            <a:br>
              <a:rPr lang="en-US" sz="800" b="0" i="0" dirty="0">
                <a:solidFill>
                  <a:schemeClr val="bg1"/>
                </a:solidFill>
                <a:latin typeface="Calibri" panose="020F0502020204030204" pitchFamily="34" charset="0"/>
                <a:cs typeface="Calibri" panose="020F0502020204030204" pitchFamily="34" charset="0"/>
              </a:rPr>
            </a:br>
            <a:r>
              <a:rPr lang="en-US" sz="8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pic>
        <p:nvPicPr>
          <p:cNvPr id="20" name="Picture 19">
            <a:extLst>
              <a:ext uri="{FF2B5EF4-FFF2-40B4-BE49-F238E27FC236}">
                <a16:creationId xmlns:a16="http://schemas.microsoft.com/office/drawing/2014/main" id="{4084DDEC-229B-DFAC-92C6-48B9AEF23AD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73998" y="3437167"/>
            <a:ext cx="697827" cy="694944"/>
          </a:xfrm>
          <a:prstGeom prst="rect">
            <a:avLst/>
          </a:prstGeom>
        </p:spPr>
      </p:pic>
      <p:sp>
        <p:nvSpPr>
          <p:cNvPr id="21" name="Slide Number Placeholder 5">
            <a:extLst>
              <a:ext uri="{FF2B5EF4-FFF2-40B4-BE49-F238E27FC236}">
                <a16:creationId xmlns:a16="http://schemas.microsoft.com/office/drawing/2014/main" id="{9DDF8FBE-E58A-9D2E-1758-C71B632CFF8C}"/>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a:lstStyle>
            <a:lvl1pPr>
              <a:defRPr sz="3200"/>
            </a:lvl1pPr>
          </a:lstStyle>
          <a:p>
            <a:r>
              <a:rPr lang="en-US" dirty="0"/>
              <a:t>Click to Edit Title</a:t>
            </a:r>
          </a:p>
        </p:txBody>
      </p:sp>
      <p:sp>
        <p:nvSpPr>
          <p:cNvPr id="3" name="Content Placeholder 2"/>
          <p:cNvSpPr>
            <a:spLocks noGrp="1"/>
          </p:cNvSpPr>
          <p:nvPr>
            <p:ph idx="1" hasCustomPrompt="1"/>
          </p:nvPr>
        </p:nvSpPr>
        <p:spPr>
          <a:xfrm>
            <a:off x="457200" y="804672"/>
            <a:ext cx="8229600" cy="3672078"/>
          </a:xfrm>
        </p:spPr>
        <p:txBody>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endParaRPr lang="en-US" dirty="0">
              <a:solidFill>
                <a:schemeClr val="accent1"/>
              </a:solidFill>
            </a:endParaRPr>
          </a:p>
        </p:txBody>
      </p:sp>
      <p:sp>
        <p:nvSpPr>
          <p:cNvPr id="5" name="Slide Number Placeholder 5">
            <a:extLst>
              <a:ext uri="{FF2B5EF4-FFF2-40B4-BE49-F238E27FC236}">
                <a16:creationId xmlns:a16="http://schemas.microsoft.com/office/drawing/2014/main" id="{3ECEE8F1-6244-75B0-A891-BC86FECC5895}"/>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ponsor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95F85E-9141-4318-A4CA-0B2733575B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9144000" cy="4203290"/>
          </a:xfrm>
          <a:prstGeom prst="rect">
            <a:avLst/>
          </a:prstGeom>
        </p:spPr>
      </p:pic>
      <p:pic>
        <p:nvPicPr>
          <p:cNvPr id="24" name="Picture 23">
            <a:extLst>
              <a:ext uri="{FF2B5EF4-FFF2-40B4-BE49-F238E27FC236}">
                <a16:creationId xmlns:a16="http://schemas.microsoft.com/office/drawing/2014/main" id="{D48EE3AD-BB26-46C1-A0B3-79A76397E6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60564" y="4489898"/>
            <a:ext cx="1880421" cy="470105"/>
          </a:xfrm>
          <a:prstGeom prst="rect">
            <a:avLst/>
          </a:prstGeom>
        </p:spPr>
      </p:pic>
      <p:pic>
        <p:nvPicPr>
          <p:cNvPr id="25" name="Picture 24">
            <a:extLst>
              <a:ext uri="{FF2B5EF4-FFF2-40B4-BE49-F238E27FC236}">
                <a16:creationId xmlns:a16="http://schemas.microsoft.com/office/drawing/2014/main" id="{4357834C-AECE-4692-A62C-184B1159CB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014" y="4445378"/>
            <a:ext cx="561467" cy="559146"/>
          </a:xfrm>
          <a:prstGeom prst="rect">
            <a:avLst/>
          </a:prstGeom>
        </p:spPr>
      </p:pic>
      <p:sp>
        <p:nvSpPr>
          <p:cNvPr id="2" name="Rectangle 1">
            <a:extLst>
              <a:ext uri="{FF2B5EF4-FFF2-40B4-BE49-F238E27FC236}">
                <a16:creationId xmlns:a16="http://schemas.microsoft.com/office/drawing/2014/main" id="{91ABBA9C-B6F3-C868-9E62-C719F2339381}"/>
              </a:ext>
            </a:extLst>
          </p:cNvPr>
          <p:cNvSpPr/>
          <p:nvPr userDrawn="1"/>
        </p:nvSpPr>
        <p:spPr bwMode="auto">
          <a:xfrm>
            <a:off x="0" y="0"/>
            <a:ext cx="9142644" cy="420329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3" name="Rectangle 4">
            <a:extLst>
              <a:ext uri="{FF2B5EF4-FFF2-40B4-BE49-F238E27FC236}">
                <a16:creationId xmlns:a16="http://schemas.microsoft.com/office/drawing/2014/main" id="{2DF0BD17-98A6-C185-B0A9-3DDA744C2729}"/>
              </a:ext>
            </a:extLst>
          </p:cNvPr>
          <p:cNvSpPr>
            <a:spLocks noGrp="1" noChangeArrowheads="1"/>
          </p:cNvSpPr>
          <p:nvPr>
            <p:ph type="subTitle" idx="1" hasCustomPrompt="1"/>
          </p:nvPr>
        </p:nvSpPr>
        <p:spPr>
          <a:xfrm>
            <a:off x="620219" y="2571750"/>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5" name="Title 1">
            <a:extLst>
              <a:ext uri="{FF2B5EF4-FFF2-40B4-BE49-F238E27FC236}">
                <a16:creationId xmlns:a16="http://schemas.microsoft.com/office/drawing/2014/main" id="{447ED337-202C-2C92-EB17-73C3BDBA5CD8}"/>
              </a:ext>
            </a:extLst>
          </p:cNvPr>
          <p:cNvSpPr>
            <a:spLocks noGrp="1"/>
          </p:cNvSpPr>
          <p:nvPr>
            <p:ph type="title" hasCustomPrompt="1"/>
          </p:nvPr>
        </p:nvSpPr>
        <p:spPr>
          <a:xfrm>
            <a:off x="620220" y="1065884"/>
            <a:ext cx="7903561" cy="1394460"/>
          </a:xfrm>
          <a:noFill/>
        </p:spPr>
        <p:txBody>
          <a:bodyPr anchor="b"/>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6" name="TextBox 5">
            <a:extLst>
              <a:ext uri="{FF2B5EF4-FFF2-40B4-BE49-F238E27FC236}">
                <a16:creationId xmlns:a16="http://schemas.microsoft.com/office/drawing/2014/main" id="{4345A6C7-4369-2814-996F-C18233FD0225}"/>
              </a:ext>
            </a:extLst>
          </p:cNvPr>
          <p:cNvSpPr txBox="1"/>
          <p:nvPr userDrawn="1"/>
        </p:nvSpPr>
        <p:spPr>
          <a:xfrm>
            <a:off x="1097395" y="4635403"/>
            <a:ext cx="1384300" cy="200055"/>
          </a:xfrm>
          <a:prstGeom prst="rect">
            <a:avLst/>
          </a:prstGeom>
          <a:noFill/>
        </p:spPr>
        <p:txBody>
          <a:bodyPr wrap="square" anchor="ctr" anchorCtr="0">
            <a:spAutoFit/>
          </a:bodyPr>
          <a:lstStyle/>
          <a:p>
            <a:pPr algn="l"/>
            <a:r>
              <a:rPr lang="en-US" sz="700" dirty="0">
                <a:solidFill>
                  <a:schemeClr val="accent1"/>
                </a:solidFill>
              </a:rPr>
              <a:t>©2024 CliftonLarsonAllen LLP</a:t>
            </a:r>
          </a:p>
        </p:txBody>
      </p:sp>
    </p:spTree>
    <p:extLst>
      <p:ext uri="{BB962C8B-B14F-4D97-AF65-F5344CB8AC3E}">
        <p14:creationId xmlns:p14="http://schemas.microsoft.com/office/powerpoint/2010/main" val="302574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Sponsored Events Section Hea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03D2850-7462-473A-A983-FE825D006B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9700" y="485711"/>
            <a:ext cx="1880421" cy="470105"/>
          </a:xfrm>
          <a:prstGeom prst="rect">
            <a:avLst/>
          </a:prstGeom>
        </p:spPr>
      </p:pic>
      <p:pic>
        <p:nvPicPr>
          <p:cNvPr id="21" name="Picture 20">
            <a:extLst>
              <a:ext uri="{FF2B5EF4-FFF2-40B4-BE49-F238E27FC236}">
                <a16:creationId xmlns:a16="http://schemas.microsoft.com/office/drawing/2014/main" id="{3F1EFAD6-87EC-4A99-AA54-4ACE4F4AB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20" y="441191"/>
            <a:ext cx="561466" cy="559146"/>
          </a:xfrm>
          <a:prstGeom prst="rect">
            <a:avLst/>
          </a:prstGeom>
        </p:spPr>
      </p:pic>
      <p:sp>
        <p:nvSpPr>
          <p:cNvPr id="18" name="Slide Number Placeholder 5"/>
          <p:cNvSpPr>
            <a:spLocks noGrp="1"/>
          </p:cNvSpPr>
          <p:nvPr>
            <p:ph type="sldNum" sz="quarter" idx="4"/>
          </p:nvPr>
        </p:nvSpPr>
        <p:spPr>
          <a:xfrm>
            <a:off x="8686800" y="4800600"/>
            <a:ext cx="395782" cy="342900"/>
          </a:xfrm>
          <a:prstGeom prst="rect">
            <a:avLst/>
          </a:prstGeom>
        </p:spPr>
        <p:txBody>
          <a:bodyPr anchor="ctr" anchorCtr="0"/>
          <a:lstStyle>
            <a:lvl1pPr algn="r">
              <a:defRPr sz="900" b="1">
                <a:solidFill>
                  <a:schemeClr val="bg1"/>
                </a:solidFill>
              </a:defRPr>
            </a:lvl1pPr>
          </a:lstStyle>
          <a:p>
            <a:fld id="{F8E24598-D429-A34B-B4A6-5808099B37D3}" type="slidenum">
              <a:rPr lang="en-US" smtClean="0"/>
              <a:pPr/>
              <a:t>‹#›</a:t>
            </a:fld>
            <a:endParaRPr lang="en-US" dirty="0"/>
          </a:p>
        </p:txBody>
      </p:sp>
      <p:sp>
        <p:nvSpPr>
          <p:cNvPr id="14" name="Rectangle 4"/>
          <p:cNvSpPr>
            <a:spLocks noGrp="1" noChangeArrowheads="1"/>
          </p:cNvSpPr>
          <p:nvPr>
            <p:ph type="subTitle" idx="1" hasCustomPrompt="1"/>
          </p:nvPr>
        </p:nvSpPr>
        <p:spPr>
          <a:xfrm>
            <a:off x="438380" y="2939786"/>
            <a:ext cx="3958129" cy="718139"/>
          </a:xfrm>
          <a:noFill/>
        </p:spPr>
        <p:txBody>
          <a:bodyPr/>
          <a:lstStyle>
            <a:lvl1pPr marL="0" indent="0" algn="l">
              <a:buFontTx/>
              <a:buNone/>
              <a:defRPr sz="1400" b="0">
                <a:solidFill>
                  <a:schemeClr val="accent1"/>
                </a:solidFill>
              </a:defRPr>
            </a:lvl1pPr>
          </a:lstStyle>
          <a:p>
            <a:r>
              <a:rPr lang="en-US" dirty="0"/>
              <a:t>Click to edit subtitle</a:t>
            </a:r>
          </a:p>
        </p:txBody>
      </p:sp>
      <p:sp>
        <p:nvSpPr>
          <p:cNvPr id="15" name="Rectangle 3"/>
          <p:cNvSpPr>
            <a:spLocks noGrp="1" noChangeArrowheads="1"/>
          </p:cNvSpPr>
          <p:nvPr>
            <p:ph type="ctrTitle" hasCustomPrompt="1"/>
          </p:nvPr>
        </p:nvSpPr>
        <p:spPr>
          <a:xfrm>
            <a:off x="438381" y="1715846"/>
            <a:ext cx="3958128" cy="1167503"/>
          </a:xfrm>
          <a:noFill/>
        </p:spPr>
        <p:txBody>
          <a:bodyPr anchor="b" anchorCtr="0"/>
          <a:lstStyle>
            <a:lvl1pPr algn="l">
              <a:defRPr sz="2800">
                <a:solidFill>
                  <a:schemeClr val="accent1"/>
                </a:solidFill>
              </a:defRPr>
            </a:lvl1pPr>
          </a:lstStyle>
          <a:p>
            <a:r>
              <a:rPr lang="en-US" dirty="0"/>
              <a:t>Section Header Layout for Co-Sponsored Events </a:t>
            </a:r>
          </a:p>
        </p:txBody>
      </p:sp>
      <p:sp>
        <p:nvSpPr>
          <p:cNvPr id="25" name="TextBox 24">
            <a:extLst>
              <a:ext uri="{FF2B5EF4-FFF2-40B4-BE49-F238E27FC236}">
                <a16:creationId xmlns:a16="http://schemas.microsoft.com/office/drawing/2014/main" id="{19F03521-D284-4383-B3BB-F003F95FDCE0}"/>
              </a:ext>
            </a:extLst>
          </p:cNvPr>
          <p:cNvSpPr txBox="1"/>
          <p:nvPr/>
        </p:nvSpPr>
        <p:spPr>
          <a:xfrm>
            <a:off x="9448799" y="1955854"/>
            <a:ext cx="2324100" cy="2677656"/>
          </a:xfrm>
          <a:prstGeom prst="rect">
            <a:avLst/>
          </a:prstGeom>
          <a:solidFill>
            <a:schemeClr val="accent3">
              <a:lumMod val="20000"/>
              <a:lumOff val="80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baseline="0" dirty="0"/>
              <a:t>To add a sponsor logo:</a:t>
            </a:r>
            <a:endParaRPr lang="en-US" sz="1200" b="0" baseline="0" dirty="0"/>
          </a:p>
          <a:p>
            <a:r>
              <a:rPr lang="en-US" sz="1200" baseline="0" dirty="0"/>
              <a:t>Go to </a:t>
            </a:r>
            <a:r>
              <a:rPr lang="en-US" sz="1200" b="1" baseline="0" dirty="0"/>
              <a:t>View</a:t>
            </a:r>
            <a:r>
              <a:rPr lang="en-US" sz="1200" baseline="0" dirty="0"/>
              <a:t> / </a:t>
            </a:r>
            <a:r>
              <a:rPr lang="en-US" sz="1200" b="1" baseline="0" dirty="0"/>
              <a:t>Slide Master </a:t>
            </a:r>
          </a:p>
          <a:p>
            <a:endParaRPr lang="en-US" sz="1200" b="1" baseline="0" dirty="0"/>
          </a:p>
          <a:p>
            <a:r>
              <a:rPr lang="en-US" sz="1200" baseline="0" dirty="0"/>
              <a:t>right click on </a:t>
            </a:r>
            <a:r>
              <a:rPr lang="en-US" sz="1200" b="1" baseline="0" dirty="0"/>
              <a:t>Add sponsor logo here</a:t>
            </a:r>
            <a:r>
              <a:rPr lang="en-US" sz="1200" baseline="0" dirty="0"/>
              <a:t>, select </a:t>
            </a:r>
            <a:r>
              <a:rPr lang="en-US" sz="1200" b="1" baseline="0" dirty="0"/>
              <a:t>Change picture… </a:t>
            </a:r>
            <a:r>
              <a:rPr lang="en-US" sz="1200" baseline="0" dirty="0"/>
              <a:t>Browse to your saved co-sponsor’s logo and click </a:t>
            </a:r>
            <a:r>
              <a:rPr lang="en-US" sz="1200" b="1" baseline="0" dirty="0"/>
              <a:t>Insert.</a:t>
            </a:r>
          </a:p>
          <a:p>
            <a:endParaRPr lang="en-US" sz="1200" b="1" baseline="0" dirty="0"/>
          </a:p>
          <a:p>
            <a:r>
              <a:rPr lang="en-US" sz="1200" b="0" i="1" baseline="0" dirty="0"/>
              <a:t>or</a:t>
            </a:r>
          </a:p>
          <a:p>
            <a:endParaRPr lang="en-US" sz="1200" b="1" baseline="0" dirty="0"/>
          </a:p>
          <a:p>
            <a:r>
              <a:rPr lang="en-US" sz="1200" b="1" baseline="0" dirty="0"/>
              <a:t>delete </a:t>
            </a:r>
            <a:r>
              <a:rPr lang="en-US" sz="1200" b="0" baseline="0" dirty="0"/>
              <a:t>the </a:t>
            </a:r>
            <a:r>
              <a:rPr lang="en-US" sz="1200" b="1" baseline="0" dirty="0"/>
              <a:t>Add sponsor logo here graphic </a:t>
            </a:r>
            <a:r>
              <a:rPr lang="en-US" sz="1200" b="0" baseline="0" dirty="0"/>
              <a:t>and </a:t>
            </a:r>
            <a:r>
              <a:rPr lang="en-US" sz="1200" b="1" baseline="0" dirty="0"/>
              <a:t>Paste </a:t>
            </a:r>
            <a:r>
              <a:rPr lang="en-US" sz="1200" b="0" baseline="0" dirty="0"/>
              <a:t>in the sponsor logo. Scale and position the logo so it fits in the lower right corner.</a:t>
            </a:r>
            <a:endParaRPr lang="en-US" sz="1200" b="0" dirty="0"/>
          </a:p>
        </p:txBody>
      </p:sp>
      <p:sp>
        <p:nvSpPr>
          <p:cNvPr id="3" name="Slide Number Placeholder 5">
            <a:extLst>
              <a:ext uri="{FF2B5EF4-FFF2-40B4-BE49-F238E27FC236}">
                <a16:creationId xmlns:a16="http://schemas.microsoft.com/office/drawing/2014/main" id="{194A79A8-ED35-4FA2-DF89-F7734DE2E85D}"/>
              </a:ext>
            </a:extLst>
          </p:cNvPr>
          <p:cNvSpPr txBox="1">
            <a:spLocks/>
          </p:cNvSpPr>
          <p:nvPr userDrawn="1"/>
        </p:nvSpPr>
        <p:spPr>
          <a:xfrm>
            <a:off x="8686800" y="4772025"/>
            <a:ext cx="395782" cy="342900"/>
          </a:xfrm>
          <a:prstGeom prst="rect">
            <a:avLst/>
          </a:prstGeom>
        </p:spPr>
        <p:txBody>
          <a:bodyPr anchor="ctr" anchorCtr="0"/>
          <a:lstStyle>
            <a:defPPr>
              <a:defRPr lang="en-US"/>
            </a:defPPr>
            <a:lvl1pPr marL="0" algn="r" defTabSz="914400" rtl="0" eaLnBrk="1" latinLnBrk="0" hangingPunct="1">
              <a:defRPr sz="800" b="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smtClean="0"/>
              <a:pPr/>
              <a:t>‹#›</a:t>
            </a:fld>
            <a:endParaRPr lang="en-US" dirty="0"/>
          </a:p>
        </p:txBody>
      </p:sp>
      <p:pic>
        <p:nvPicPr>
          <p:cNvPr id="4" name="Picture 3">
            <a:extLst>
              <a:ext uri="{FF2B5EF4-FFF2-40B4-BE49-F238E27FC236}">
                <a16:creationId xmlns:a16="http://schemas.microsoft.com/office/drawing/2014/main" id="{3CA4EF7C-703D-B50B-8E58-7C053EAD51E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71"/>
          <a:stretch/>
        </p:blipFill>
        <p:spPr>
          <a:xfrm>
            <a:off x="5263368" y="0"/>
            <a:ext cx="3880632" cy="5143500"/>
          </a:xfrm>
          <a:prstGeom prst="rect">
            <a:avLst/>
          </a:prstGeom>
        </p:spPr>
      </p:pic>
      <p:sp>
        <p:nvSpPr>
          <p:cNvPr id="2" name="Rectangle 1">
            <a:extLst>
              <a:ext uri="{FF2B5EF4-FFF2-40B4-BE49-F238E27FC236}">
                <a16:creationId xmlns:a16="http://schemas.microsoft.com/office/drawing/2014/main" id="{FE4D29CC-865B-458C-07F8-97EA89A1730B}"/>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©2024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5411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ocument 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C0002F-7C2F-DA97-5004-D9700D657B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656521" y="0"/>
            <a:ext cx="3486123" cy="5143500"/>
          </a:xfrm>
          <a:prstGeom prst="rect">
            <a:avLst/>
          </a:prstGeom>
        </p:spPr>
      </p:pic>
      <p:sp>
        <p:nvSpPr>
          <p:cNvPr id="10" name="Rectangle 4"/>
          <p:cNvSpPr>
            <a:spLocks noGrp="1" noChangeArrowheads="1"/>
          </p:cNvSpPr>
          <p:nvPr>
            <p:ph type="subTitle" idx="1" hasCustomPrompt="1"/>
          </p:nvPr>
        </p:nvSpPr>
        <p:spPr>
          <a:xfrm>
            <a:off x="528219" y="1900662"/>
            <a:ext cx="4584108" cy="638318"/>
          </a:xfrm>
          <a:noFill/>
        </p:spPr>
        <p:txBody>
          <a:bodyPr/>
          <a:lstStyle>
            <a:lvl1pPr marL="0" indent="0" algn="l">
              <a:buFontTx/>
              <a:buNone/>
              <a:defRPr sz="1800" b="0">
                <a:solidFill>
                  <a:schemeClr val="accent1"/>
                </a:solidFill>
                <a:latin typeface="Calibri" panose="020F0502020204030204" pitchFamily="34" charset="0"/>
                <a:cs typeface="Calibri" panose="020F0502020204030204" pitchFamily="34" charset="0"/>
              </a:defRPr>
            </a:lvl1pPr>
          </a:lstStyle>
          <a:p>
            <a:r>
              <a:rPr lang="en-US" dirty="0"/>
              <a:t>Click to edit subtitle</a:t>
            </a:r>
          </a:p>
        </p:txBody>
      </p:sp>
      <p:sp>
        <p:nvSpPr>
          <p:cNvPr id="11" name="Title 1"/>
          <p:cNvSpPr>
            <a:spLocks noGrp="1"/>
          </p:cNvSpPr>
          <p:nvPr>
            <p:ph type="title" hasCustomPrompt="1"/>
          </p:nvPr>
        </p:nvSpPr>
        <p:spPr>
          <a:xfrm>
            <a:off x="528219" y="649193"/>
            <a:ext cx="4584108" cy="1210318"/>
          </a:xfrm>
          <a:noFill/>
        </p:spPr>
        <p:txBody>
          <a:bodyPr anchor="b" anchorCtr="0"/>
          <a:lstStyle>
            <a:lvl1pPr>
              <a:defRPr sz="2800">
                <a:solidFill>
                  <a:schemeClr val="accent1"/>
                </a:solidFill>
              </a:defRPr>
            </a:lvl1pPr>
          </a:lstStyle>
          <a:p>
            <a:r>
              <a:rPr lang="en-US" dirty="0"/>
              <a:t>Click to Edit Title</a:t>
            </a:r>
          </a:p>
        </p:txBody>
      </p:sp>
      <p:sp>
        <p:nvSpPr>
          <p:cNvPr id="2" name="Slide Number Placeholder 5">
            <a:extLst>
              <a:ext uri="{FF2B5EF4-FFF2-40B4-BE49-F238E27FC236}">
                <a16:creationId xmlns:a16="http://schemas.microsoft.com/office/drawing/2014/main" id="{49890C2A-4818-057C-3065-1F20357CCF88}"/>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tx1"/>
                </a:solidFill>
              </a:defRPr>
            </a:lvl1pPr>
          </a:lstStyle>
          <a:p>
            <a:fld id="{6DAB3F6F-6A30-410C-8DAB-3E7769D71CBC}" type="slidenum">
              <a:rPr lang="en-US" smtClean="0"/>
              <a:pPr/>
              <a:t>‹#›</a:t>
            </a:fld>
            <a:endParaRPr lang="en-US" dirty="0"/>
          </a:p>
        </p:txBody>
      </p:sp>
      <p:pic>
        <p:nvPicPr>
          <p:cNvPr id="8" name="Picture 7" descr="Text&#10;&#10;Description automatically generated">
            <a:extLst>
              <a:ext uri="{FF2B5EF4-FFF2-40B4-BE49-F238E27FC236}">
                <a16:creationId xmlns:a16="http://schemas.microsoft.com/office/drawing/2014/main" id="{742A29E9-7264-2DFC-F26C-44C1FEAFC9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8219" y="3545467"/>
            <a:ext cx="3265438" cy="727083"/>
          </a:xfrm>
          <a:prstGeom prst="rect">
            <a:avLst/>
          </a:prstGeom>
        </p:spPr>
      </p:pic>
      <p:sp>
        <p:nvSpPr>
          <p:cNvPr id="3" name="Rectangle 2">
            <a:extLst>
              <a:ext uri="{FF2B5EF4-FFF2-40B4-BE49-F238E27FC236}">
                <a16:creationId xmlns:a16="http://schemas.microsoft.com/office/drawing/2014/main" id="{6BF99A3F-9192-54B0-DA68-6E39CA21E057}"/>
              </a:ext>
            </a:extLst>
          </p:cNvPr>
          <p:cNvSpPr/>
          <p:nvPr userDrawn="1"/>
        </p:nvSpPr>
        <p:spPr>
          <a:xfrm>
            <a:off x="104553" y="4772025"/>
            <a:ext cx="59370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accent1"/>
                </a:solidFill>
                <a:latin typeface="Calibri" panose="020F0502020204030204" pitchFamily="34" charset="0"/>
                <a:ea typeface="+mn-ea"/>
                <a:cs typeface="Calibri" panose="020F0502020204030204" pitchFamily="34" charset="0"/>
              </a:rPr>
              <a:t>©2024 CliftonLarsonAllen LLP. CLA (CliftonLarsonAllen LLP) is an independent network member of CLA Global. See CLAglobal.com/disclaimer. </a:t>
            </a:r>
            <a:br>
              <a:rPr lang="en-US" sz="700" b="0" i="0" kern="1200" dirty="0">
                <a:solidFill>
                  <a:schemeClr val="accent1"/>
                </a:solidFill>
                <a:latin typeface="Calibri" panose="020F0502020204030204" pitchFamily="34" charset="0"/>
                <a:ea typeface="+mn-ea"/>
                <a:cs typeface="Calibri" panose="020F0502020204030204" pitchFamily="34" charset="0"/>
              </a:rPr>
            </a:br>
            <a:r>
              <a:rPr lang="en-US" sz="700" b="0" i="0" kern="1200" dirty="0">
                <a:solidFill>
                  <a:schemeClr val="accent1"/>
                </a:solidFill>
                <a:latin typeface="Calibri" panose="020F0502020204030204" pitchFamily="34" charset="0"/>
                <a:ea typeface="+mn-ea"/>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2730879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Opening Disclaim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4EA88A-9689-4472-A383-DB5C9CDF7FDE}"/>
              </a:ext>
            </a:extLst>
          </p:cNvPr>
          <p:cNvSpPr>
            <a:spLocks noGrp="1"/>
          </p:cNvSpPr>
          <p:nvPr>
            <p:ph type="ftr" sz="quarter" idx="11"/>
          </p:nvPr>
        </p:nvSpPr>
        <p:spPr>
          <a:xfrm>
            <a:off x="295015" y="4935744"/>
            <a:ext cx="2895600" cy="171450"/>
          </a:xfrm>
        </p:spPr>
        <p:txBody>
          <a:bodyPr/>
          <a:lstStyle/>
          <a:p>
            <a:endParaRPr lang="en-US" dirty="0"/>
          </a:p>
        </p:txBody>
      </p:sp>
      <p:grpSp>
        <p:nvGrpSpPr>
          <p:cNvPr id="5" name="Group 4">
            <a:extLst>
              <a:ext uri="{FF2B5EF4-FFF2-40B4-BE49-F238E27FC236}">
                <a16:creationId xmlns:a16="http://schemas.microsoft.com/office/drawing/2014/main" id="{87020407-D88B-47CB-870A-C2B0386CED2C}"/>
              </a:ext>
            </a:extLst>
          </p:cNvPr>
          <p:cNvGrpSpPr/>
          <p:nvPr/>
        </p:nvGrpSpPr>
        <p:grpSpPr>
          <a:xfrm>
            <a:off x="161778" y="950624"/>
            <a:ext cx="8820444" cy="3626265"/>
            <a:chOff x="161778" y="950624"/>
            <a:chExt cx="8820444" cy="3925791"/>
          </a:xfrm>
        </p:grpSpPr>
        <p:sp>
          <p:nvSpPr>
            <p:cNvPr id="6" name="Content Placeholder 5">
              <a:extLst>
                <a:ext uri="{FF2B5EF4-FFF2-40B4-BE49-F238E27FC236}">
                  <a16:creationId xmlns:a16="http://schemas.microsoft.com/office/drawing/2014/main" id="{E5E5A5E0-8EB2-448D-BDAE-AA76D94D9940}"/>
                </a:ext>
              </a:extLst>
            </p:cNvPr>
            <p:cNvSpPr txBox="1">
              <a:spLocks/>
            </p:cNvSpPr>
            <p:nvPr/>
          </p:nvSpPr>
          <p:spPr>
            <a:xfrm>
              <a:off x="161778" y="950624"/>
              <a:ext cx="4410222" cy="3925789"/>
            </a:xfrm>
            <a:prstGeom prst="rect">
              <a:avLst/>
            </a:prstGeom>
            <a:solidFill>
              <a:schemeClr val="accent2">
                <a:lumMod val="40000"/>
                <a:lumOff val="6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The information herein has been provided by CliftonLarsonAllen LLP for general information purposes only. The presentation and related materials, if any, do not implicate any client, advisory, fiduciary, or professional relationship between you and CliftonLarsonAllen LLP and neither CliftonLarsonAllen LLP nor any other person or entity is, in connection with the presentation and/or materials, engaged in rendering auditing, accounting, tax, legal, medical, investment, advisory, consulting, or any other professional service or advice. Neither the presentation nor the materials, if any, should be considered a substitute for your independent investigation and your sound technical business judgment. You or your entity, if applicable, should consult with a professional advisor familiar with your particular factual situation for advice or service concerning any specific matters.</a:t>
              </a:r>
            </a:p>
          </p:txBody>
        </p:sp>
        <p:sp>
          <p:nvSpPr>
            <p:cNvPr id="7" name="Content Placeholder 2">
              <a:extLst>
                <a:ext uri="{FF2B5EF4-FFF2-40B4-BE49-F238E27FC236}">
                  <a16:creationId xmlns:a16="http://schemas.microsoft.com/office/drawing/2014/main" id="{29C8EE37-0044-4183-A797-D73689E2558E}"/>
                </a:ext>
              </a:extLst>
            </p:cNvPr>
            <p:cNvSpPr txBox="1">
              <a:spLocks/>
            </p:cNvSpPr>
            <p:nvPr/>
          </p:nvSpPr>
          <p:spPr>
            <a:xfrm>
              <a:off x="4572000" y="950625"/>
              <a:ext cx="4410222" cy="3925790"/>
            </a:xfrm>
            <a:prstGeom prst="rect">
              <a:avLst/>
            </a:prstGeom>
            <a:solidFill>
              <a:schemeClr val="accent2">
                <a:lumMod val="20000"/>
                <a:lumOff val="80000"/>
              </a:schemeClr>
            </a:solidFill>
          </p:spPr>
          <p:txBody>
            <a:bodyPr lIns="182880" tIns="182880" rIns="182880" bIns="182880"/>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itchFamily="34" charset="0"/>
                  <a:ea typeface="+mn-ea"/>
                  <a:cs typeface="Calibri"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itchFamily="34" charset="0"/>
                  <a:ea typeface="+mn-ea"/>
                  <a:cs typeface="Calibri"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itchFamily="34" charset="0"/>
                  <a:ea typeface="+mn-ea"/>
                  <a:cs typeface="Calibri"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itchFamily="34" charset="0"/>
                  <a:ea typeface="+mn-ea"/>
                  <a:cs typeface="Calibri"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a:lstStyle>
            <a:p>
              <a:pPr marL="0" indent="0">
                <a:buFont typeface="Arial" panose="020B0604020202020204" pitchFamily="34" charset="0"/>
                <a:buNone/>
              </a:pPr>
              <a:r>
                <a:rPr lang="en-US" sz="1300" kern="0" dirty="0">
                  <a:solidFill>
                    <a:schemeClr val="accent1"/>
                  </a:solidFill>
                  <a:latin typeface="Calibri" panose="020F0502020204030204" pitchFamily="34" charset="0"/>
                  <a:cs typeface="Calibri" panose="020F0502020204030204" pitchFamily="34" charset="0"/>
                </a:rPr>
                <a:t>CliftonLarsonAllen LLP is not licensed to practice law, nor does it practice law. The presentation and materials, if any, are for general guidance purposes and not a substitute for compliance obligations. The presentation and/or materials may not be applicable to, or suitable for, your specific circumstances or needs, and may require consultation with counsel, consultants, or advisors if any action is to be contemplated. You should contact your CliftonLarsonAllen LLP or other professional prior to taking any action based upon the information in the presentation or materials provided. CliftonLarsonAllen LLP assumes no obligation to inform you of any changes in laws or other factors that could affect the information contained herein.</a:t>
              </a:r>
            </a:p>
          </p:txBody>
        </p:sp>
      </p:grpSp>
      <p:pic>
        <p:nvPicPr>
          <p:cNvPr id="9" name="Picture 8">
            <a:extLst>
              <a:ext uri="{FF2B5EF4-FFF2-40B4-BE49-F238E27FC236}">
                <a16:creationId xmlns:a16="http://schemas.microsoft.com/office/drawing/2014/main" id="{7D543AF6-1316-417F-AAB0-9B6BB411C443}"/>
              </a:ext>
            </a:extLst>
          </p:cNvPr>
          <p:cNvPicPr>
            <a:picLocks noChangeAspect="1"/>
          </p:cNvPicPr>
          <p:nvPr/>
        </p:nvPicPr>
        <p:blipFill>
          <a:blip r:embed="rId2"/>
          <a:srcRect/>
          <a:stretch/>
        </p:blipFill>
        <p:spPr>
          <a:xfrm>
            <a:off x="284663" y="222666"/>
            <a:ext cx="559060" cy="559060"/>
          </a:xfrm>
          <a:prstGeom prst="rect">
            <a:avLst/>
          </a:prstGeom>
        </p:spPr>
      </p:pic>
      <p:sp>
        <p:nvSpPr>
          <p:cNvPr id="2" name="TextBox 1">
            <a:extLst>
              <a:ext uri="{FF2B5EF4-FFF2-40B4-BE49-F238E27FC236}">
                <a16:creationId xmlns:a16="http://schemas.microsoft.com/office/drawing/2014/main" id="{A76F42C4-9951-F867-7111-963899D848E3}"/>
              </a:ext>
            </a:extLst>
          </p:cNvPr>
          <p:cNvSpPr txBox="1"/>
          <p:nvPr userDrawn="1"/>
        </p:nvSpPr>
        <p:spPr>
          <a:xfrm>
            <a:off x="284663" y="4742014"/>
            <a:ext cx="1384300" cy="200055"/>
          </a:xfrm>
          <a:prstGeom prst="rect">
            <a:avLst/>
          </a:prstGeom>
          <a:noFill/>
        </p:spPr>
        <p:txBody>
          <a:bodyPr wrap="square" anchor="ctr" anchorCtr="0">
            <a:spAutoFit/>
          </a:bodyPr>
          <a:lstStyle/>
          <a:p>
            <a:pPr algn="l"/>
            <a:r>
              <a:rPr lang="en-US" sz="700" dirty="0">
                <a:solidFill>
                  <a:schemeClr val="accent1"/>
                </a:solidFill>
              </a:rPr>
              <a:t>©2024 CliftonLarsonAllen LLP</a:t>
            </a:r>
          </a:p>
        </p:txBody>
      </p:sp>
      <p:sp>
        <p:nvSpPr>
          <p:cNvPr id="3" name="Slide Number Placeholder 5">
            <a:extLst>
              <a:ext uri="{FF2B5EF4-FFF2-40B4-BE49-F238E27FC236}">
                <a16:creationId xmlns:a16="http://schemas.microsoft.com/office/drawing/2014/main" id="{AEF7DDCB-1037-9C1A-882F-5DE10CD21F6B}"/>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294079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_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ACB3B5-5795-6730-CFF3-E6B9151F651D}"/>
              </a:ext>
            </a:extLst>
          </p:cNvPr>
          <p:cNvSpPr/>
          <p:nvPr userDrawn="1"/>
        </p:nvSpPr>
        <p:spPr bwMode="auto">
          <a:xfrm>
            <a:off x="0" y="0"/>
            <a:ext cx="9144000" cy="5143500"/>
          </a:xfrm>
          <a:prstGeom prst="rect">
            <a:avLst/>
          </a:prstGeom>
          <a:gradFill flip="none" rotWithShape="1">
            <a:gsLst>
              <a:gs pos="0">
                <a:srgbClr val="2E334E"/>
              </a:gs>
              <a:gs pos="100000">
                <a:srgbClr val="1E2133"/>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TextBox 6">
            <a:extLst>
              <a:ext uri="{FF2B5EF4-FFF2-40B4-BE49-F238E27FC236}">
                <a16:creationId xmlns:a16="http://schemas.microsoft.com/office/drawing/2014/main" id="{59E59DA1-B4D6-6A19-3BDE-B17E2DB08F56}"/>
              </a:ext>
            </a:extLst>
          </p:cNvPr>
          <p:cNvSpPr txBox="1"/>
          <p:nvPr userDrawn="1"/>
        </p:nvSpPr>
        <p:spPr>
          <a:xfrm>
            <a:off x="958849" y="4742014"/>
            <a:ext cx="1384300" cy="200055"/>
          </a:xfrm>
          <a:prstGeom prst="rect">
            <a:avLst/>
          </a:prstGeom>
          <a:noFill/>
        </p:spPr>
        <p:txBody>
          <a:bodyPr wrap="square" anchor="ctr" anchorCtr="0">
            <a:spAutoFit/>
          </a:bodyPr>
          <a:lstStyle/>
          <a:p>
            <a:pPr algn="l"/>
            <a:r>
              <a:rPr lang="en-US" sz="700" dirty="0">
                <a:solidFill>
                  <a:schemeClr val="bg1"/>
                </a:solidFill>
                <a:latin typeface="Calibri" panose="020F0502020204030204" pitchFamily="34" charset="0"/>
                <a:cs typeface="Calibri" panose="020F0502020204030204" pitchFamily="34" charset="0"/>
              </a:rPr>
              <a:t>©2024 CliftonLarsonAllen LLP</a:t>
            </a:r>
          </a:p>
        </p:txBody>
      </p:sp>
      <p:pic>
        <p:nvPicPr>
          <p:cNvPr id="8" name="Picture 7">
            <a:extLst>
              <a:ext uri="{FF2B5EF4-FFF2-40B4-BE49-F238E27FC236}">
                <a16:creationId xmlns:a16="http://schemas.microsoft.com/office/drawing/2014/main" id="{F64A7C7C-E9B7-6E35-70E4-81018C3D02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937" y="4651194"/>
            <a:ext cx="394823" cy="393192"/>
          </a:xfrm>
          <a:prstGeom prst="rect">
            <a:avLst/>
          </a:prstGeom>
        </p:spPr>
      </p:pic>
      <p:sp>
        <p:nvSpPr>
          <p:cNvPr id="9" name="Slide Number Placeholder 5">
            <a:extLst>
              <a:ext uri="{FF2B5EF4-FFF2-40B4-BE49-F238E27FC236}">
                <a16:creationId xmlns:a16="http://schemas.microsoft.com/office/drawing/2014/main" id="{9FA8F6C0-7068-73BA-7F8B-9F93CF9688EE}"/>
              </a:ext>
            </a:extLst>
          </p:cNvPr>
          <p:cNvSpPr txBox="1">
            <a:spLocks/>
          </p:cNvSpPr>
          <p:nvPr userDrawn="1"/>
        </p:nvSpPr>
        <p:spPr>
          <a:xfrm>
            <a:off x="8572279" y="4670591"/>
            <a:ext cx="395782" cy="342900"/>
          </a:xfrm>
          <a:prstGeom prst="rect">
            <a:avLst/>
          </a:prstGeom>
        </p:spPr>
        <p:txBody>
          <a:bodyPr anchor="ctr" anchorCtr="0"/>
          <a:lstStyle>
            <a:defPPr>
              <a:defRPr lang="en-US"/>
            </a:defPPr>
            <a:lvl1pPr marL="0" algn="r" defTabSz="914400" rtl="0" eaLnBrk="1" latinLnBrk="0" hangingPunct="1">
              <a:defRPr sz="8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smtClean="0"/>
              <a:pPr/>
              <a:t>‹#›</a:t>
            </a:fld>
            <a:endParaRPr lang="en-US" dirty="0"/>
          </a:p>
        </p:txBody>
      </p:sp>
      <p:sp>
        <p:nvSpPr>
          <p:cNvPr id="2" name="Title 1"/>
          <p:cNvSpPr>
            <a:spLocks noGrp="1"/>
          </p:cNvSpPr>
          <p:nvPr>
            <p:ph type="title" hasCustomPrompt="1"/>
          </p:nvPr>
        </p:nvSpPr>
        <p:spPr>
          <a:noFill/>
        </p:spPr>
        <p:txBody>
          <a:bodyPr/>
          <a:lstStyle>
            <a:lvl1pPr>
              <a:defRPr sz="3200">
                <a:solidFill>
                  <a:schemeClr val="bg1"/>
                </a:solidFill>
              </a:defRPr>
            </a:lvl1pPr>
          </a:lstStyle>
          <a:p>
            <a:r>
              <a:rPr lang="en-US" dirty="0"/>
              <a:t>Click to Edit Title</a:t>
            </a:r>
          </a:p>
        </p:txBody>
      </p:sp>
      <p:sp>
        <p:nvSpPr>
          <p:cNvPr id="3" name="Content Placeholder 2"/>
          <p:cNvSpPr>
            <a:spLocks noGrp="1"/>
          </p:cNvSpPr>
          <p:nvPr>
            <p:ph idx="1" hasCustomPrompt="1"/>
          </p:nvPr>
        </p:nvSpPr>
        <p:spPr>
          <a:xfrm>
            <a:off x="457200" y="804672"/>
            <a:ext cx="8229600" cy="3672078"/>
          </a:xfrm>
        </p:spPr>
        <p:txBody>
          <a:bodyPr/>
          <a:lstStyle>
            <a:lvl1pPr>
              <a:defRPr sz="2400">
                <a:solidFill>
                  <a:schemeClr val="bg1"/>
                </a:solidFill>
                <a:latin typeface="Calibri" panose="020F0502020204030204" pitchFamily="34" charset="0"/>
                <a:cs typeface="Calibri" panose="020F0502020204030204" pitchFamily="34" charset="0"/>
              </a:defRPr>
            </a:lvl1pPr>
            <a:lvl2pPr>
              <a:defRPr sz="2000">
                <a:solidFill>
                  <a:schemeClr val="bg1"/>
                </a:solidFill>
                <a:latin typeface="Calibri" panose="020F0502020204030204" pitchFamily="34" charset="0"/>
                <a:cs typeface="Calibri" panose="020F0502020204030204" pitchFamily="34" charset="0"/>
              </a:defRPr>
            </a:lvl2pPr>
            <a:lvl3pPr>
              <a:defRPr sz="1800">
                <a:solidFill>
                  <a:schemeClr val="bg1"/>
                </a:solidFill>
                <a:latin typeface="Calibri" panose="020F0502020204030204" pitchFamily="34" charset="0"/>
                <a:cs typeface="Calibri" panose="020F0502020204030204" pitchFamily="34" charset="0"/>
              </a:defRPr>
            </a:lvl3pPr>
            <a:lvl4pPr>
              <a:defRPr sz="1600">
                <a:solidFill>
                  <a:schemeClr val="bg1"/>
                </a:solidFill>
                <a:latin typeface="Calibri" panose="020F0502020204030204" pitchFamily="34" charset="0"/>
                <a:cs typeface="Calibri" panose="020F0502020204030204" pitchFamily="34" charset="0"/>
              </a:defRPr>
            </a:lvl4pPr>
            <a:lvl5pPr>
              <a:defRPr sz="1600">
                <a:solidFill>
                  <a:schemeClr val="bg1"/>
                </a:solidFill>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endParaRPr lang="en-US" dirty="0">
              <a:solidFill>
                <a:schemeClr val="accent1"/>
              </a:solidFill>
            </a:endParaRPr>
          </a:p>
        </p:txBody>
      </p:sp>
      <p:sp>
        <p:nvSpPr>
          <p:cNvPr id="5" name="Slide Number Placeholder 5">
            <a:extLst>
              <a:ext uri="{FF2B5EF4-FFF2-40B4-BE49-F238E27FC236}">
                <a16:creationId xmlns:a16="http://schemas.microsoft.com/office/drawing/2014/main" id="{3ECEE8F1-6244-75B0-A891-BC86FECC5895}"/>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10" name="Picture 9" descr="A white sign with a bike on a black background&#10;&#10;Description automatically generated">
            <a:extLst>
              <a:ext uri="{FF2B5EF4-FFF2-40B4-BE49-F238E27FC236}">
                <a16:creationId xmlns:a16="http://schemas.microsoft.com/office/drawing/2014/main" id="{AD597D01-35BF-B2B7-6E20-423C6010B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18704" y="4718304"/>
            <a:ext cx="636995" cy="256032"/>
          </a:xfrm>
          <a:prstGeom prst="rect">
            <a:avLst/>
          </a:prstGeom>
        </p:spPr>
      </p:pic>
    </p:spTree>
    <p:extLst>
      <p:ext uri="{BB962C8B-B14F-4D97-AF65-F5344CB8AC3E}">
        <p14:creationId xmlns:p14="http://schemas.microsoft.com/office/powerpoint/2010/main" val="181094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3DE33B-7A6B-488B-EA6E-0C410B3DCF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a:stretch/>
        </p:blipFill>
        <p:spPr>
          <a:xfrm>
            <a:off x="1353" y="0"/>
            <a:ext cx="9141291" cy="5143500"/>
          </a:xfrm>
          <a:prstGeom prst="rect">
            <a:avLst/>
          </a:prstGeom>
        </p:spPr>
      </p:pic>
      <p:sp>
        <p:nvSpPr>
          <p:cNvPr id="6" name="Rectangle 5">
            <a:extLst>
              <a:ext uri="{FF2B5EF4-FFF2-40B4-BE49-F238E27FC236}">
                <a16:creationId xmlns:a16="http://schemas.microsoft.com/office/drawing/2014/main" id="{CFD5DD5F-07D5-DA1F-2654-3B69A14B87D5}"/>
              </a:ext>
            </a:extLst>
          </p:cNvPr>
          <p:cNvSpPr/>
          <p:nvPr userDrawn="1"/>
        </p:nvSpPr>
        <p:spPr bwMode="auto">
          <a:xfrm>
            <a:off x="1356" y="0"/>
            <a:ext cx="9142644" cy="5143500"/>
          </a:xfrm>
          <a:prstGeom prst="rect">
            <a:avLst/>
          </a:prstGeom>
          <a:solidFill>
            <a:schemeClr val="accent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5" name="Rectangle 4">
            <a:extLst>
              <a:ext uri="{FF2B5EF4-FFF2-40B4-BE49-F238E27FC236}">
                <a16:creationId xmlns:a16="http://schemas.microsoft.com/office/drawing/2014/main" id="{BD94EF02-4382-E81A-51DD-DDB62FEADAA9}"/>
              </a:ext>
            </a:extLst>
          </p:cNvPr>
          <p:cNvSpPr/>
          <p:nvPr userDrawn="1"/>
        </p:nvSpPr>
        <p:spPr bwMode="auto">
          <a:xfrm flipV="1">
            <a:off x="2711" y="-2"/>
            <a:ext cx="9141290" cy="1653220"/>
          </a:xfrm>
          <a:prstGeom prst="rect">
            <a:avLst/>
          </a:prstGeom>
          <a:gradFill>
            <a:gsLst>
              <a:gs pos="0">
                <a:schemeClr val="accent1">
                  <a:alpha val="0"/>
                </a:schemeClr>
              </a:gs>
              <a:gs pos="99000">
                <a:schemeClr val="accent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pic>
        <p:nvPicPr>
          <p:cNvPr id="4" name="Picture 3">
            <a:extLst>
              <a:ext uri="{FF2B5EF4-FFF2-40B4-BE49-F238E27FC236}">
                <a16:creationId xmlns:a16="http://schemas.microsoft.com/office/drawing/2014/main" id="{4B23C053-DCB6-FD96-260D-8CDC8574965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31444" y="449804"/>
            <a:ext cx="3265438" cy="727082"/>
          </a:xfrm>
          <a:prstGeom prst="rect">
            <a:avLst/>
          </a:prstGeom>
        </p:spPr>
      </p:pic>
      <p:sp>
        <p:nvSpPr>
          <p:cNvPr id="30" name="Slide Number Placeholder 5">
            <a:extLst>
              <a:ext uri="{FF2B5EF4-FFF2-40B4-BE49-F238E27FC236}">
                <a16:creationId xmlns:a16="http://schemas.microsoft.com/office/drawing/2014/main" id="{957646F9-CA5B-4C00-9F16-6208050E647B}"/>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F8E24598-D429-A34B-B4A6-5808099B37D3}" type="slidenum">
              <a:rPr lang="en-US" smtClean="0"/>
              <a:pPr/>
              <a:t>‹#›</a:t>
            </a:fld>
            <a:endParaRPr lang="en-US" dirty="0"/>
          </a:p>
        </p:txBody>
      </p:sp>
      <p:sp>
        <p:nvSpPr>
          <p:cNvPr id="14" name="Rectangle 4">
            <a:extLst>
              <a:ext uri="{FF2B5EF4-FFF2-40B4-BE49-F238E27FC236}">
                <a16:creationId xmlns:a16="http://schemas.microsoft.com/office/drawing/2014/main" id="{5E4069BB-3568-ED43-AECB-E3FB807C5C63}"/>
              </a:ext>
            </a:extLst>
          </p:cNvPr>
          <p:cNvSpPr>
            <a:spLocks noGrp="1" noChangeArrowheads="1"/>
          </p:cNvSpPr>
          <p:nvPr>
            <p:ph type="subTitle" idx="1" hasCustomPrompt="1"/>
          </p:nvPr>
        </p:nvSpPr>
        <p:spPr>
          <a:xfrm>
            <a:off x="620219" y="3159085"/>
            <a:ext cx="7903563" cy="367202"/>
          </a:xfrm>
          <a:noFill/>
        </p:spPr>
        <p:txBody>
          <a:bodyPr/>
          <a:lstStyle>
            <a:lvl1pPr marL="0" indent="0" algn="ctr">
              <a:buFontTx/>
              <a:buNone/>
              <a:defRPr sz="2000" b="0">
                <a:solidFill>
                  <a:schemeClr val="bg1"/>
                </a:solidFill>
                <a:latin typeface="Calibri" panose="020F0502020204030204" pitchFamily="34" charset="0"/>
                <a:cs typeface="Calibri" panose="020F0502020204030204" pitchFamily="34" charset="0"/>
              </a:defRPr>
            </a:lvl1pPr>
          </a:lstStyle>
          <a:p>
            <a:r>
              <a:rPr lang="en-US" dirty="0"/>
              <a:t>Click to edit subtitle</a:t>
            </a:r>
          </a:p>
        </p:txBody>
      </p:sp>
      <p:sp>
        <p:nvSpPr>
          <p:cNvPr id="15" name="Title 1">
            <a:extLst>
              <a:ext uri="{FF2B5EF4-FFF2-40B4-BE49-F238E27FC236}">
                <a16:creationId xmlns:a16="http://schemas.microsoft.com/office/drawing/2014/main" id="{07461D4C-982A-734A-B811-200CC5B30B5C}"/>
              </a:ext>
            </a:extLst>
          </p:cNvPr>
          <p:cNvSpPr>
            <a:spLocks noGrp="1"/>
          </p:cNvSpPr>
          <p:nvPr>
            <p:ph type="title" hasCustomPrompt="1"/>
          </p:nvPr>
        </p:nvSpPr>
        <p:spPr>
          <a:xfrm>
            <a:off x="620220" y="1653219"/>
            <a:ext cx="7903561" cy="1394460"/>
          </a:xfrm>
          <a:noFill/>
        </p:spPr>
        <p:txBody>
          <a:bodyPr anchor="b"/>
          <a:lstStyle>
            <a:lvl1pPr algn="ctr">
              <a:defRPr sz="4000" b="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sp>
        <p:nvSpPr>
          <p:cNvPr id="19" name="Rectangle 18">
            <a:extLst>
              <a:ext uri="{FF2B5EF4-FFF2-40B4-BE49-F238E27FC236}">
                <a16:creationId xmlns:a16="http://schemas.microsoft.com/office/drawing/2014/main" id="{B1806130-1C67-DA4C-9DA8-48D3924E4731}"/>
              </a:ext>
            </a:extLst>
          </p:cNvPr>
          <p:cNvSpPr/>
          <p:nvPr userDrawn="1"/>
        </p:nvSpPr>
        <p:spPr>
          <a:xfrm>
            <a:off x="420811" y="4768127"/>
            <a:ext cx="769745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4"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Tree>
    <p:extLst>
      <p:ext uri="{BB962C8B-B14F-4D97-AF65-F5344CB8AC3E}">
        <p14:creationId xmlns:p14="http://schemas.microsoft.com/office/powerpoint/2010/main" val="155456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 Preheader">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lvl1pPr>
              <a:defRPr/>
            </a:lvl1pPr>
          </a:lstStyle>
          <a:p>
            <a:endParaRPr lang="en-US" dirty="0"/>
          </a:p>
        </p:txBody>
      </p:sp>
      <p:sp>
        <p:nvSpPr>
          <p:cNvPr id="10" name="Rectangle 5">
            <a:extLst>
              <a:ext uri="{FF2B5EF4-FFF2-40B4-BE49-F238E27FC236}">
                <a16:creationId xmlns:a16="http://schemas.microsoft.com/office/drawing/2014/main" id="{78C92B72-F3C2-1E45-9277-3118311537E0}"/>
              </a:ext>
            </a:extLst>
          </p:cNvPr>
          <p:cNvSpPr>
            <a:spLocks noGrp="1" noChangeArrowheads="1"/>
          </p:cNvSpPr>
          <p:nvPr>
            <p:ph idx="1" hasCustomPrompt="1"/>
          </p:nvPr>
        </p:nvSpPr>
        <p:spPr bwMode="auto">
          <a:xfrm>
            <a:off x="457200" y="1085850"/>
            <a:ext cx="8229600" cy="34261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8D7AD5D-EB04-4C57-9354-C8C0F6212FE1}"/>
              </a:ext>
            </a:extLst>
          </p:cNvPr>
          <p:cNvSpPr>
            <a:spLocks noGrp="1"/>
          </p:cNvSpPr>
          <p:nvPr>
            <p:ph type="title" hasCustomPrompt="1"/>
          </p:nvPr>
        </p:nvSpPr>
        <p:spPr>
          <a:xfrm>
            <a:off x="457200" y="325813"/>
            <a:ext cx="8229600" cy="685800"/>
          </a:xfrm>
        </p:spPr>
        <p:txBody>
          <a:bodyPr/>
          <a:lstStyle>
            <a:lvl1pPr>
              <a:defRPr sz="3200"/>
            </a:lvl1pPr>
          </a:lstStyle>
          <a:p>
            <a:r>
              <a:rPr lang="en-US" dirty="0"/>
              <a:t>Click to Edit Title</a:t>
            </a:r>
          </a:p>
        </p:txBody>
      </p:sp>
      <p:sp>
        <p:nvSpPr>
          <p:cNvPr id="5" name="Text Placeholder 4">
            <a:extLst>
              <a:ext uri="{FF2B5EF4-FFF2-40B4-BE49-F238E27FC236}">
                <a16:creationId xmlns:a16="http://schemas.microsoft.com/office/drawing/2014/main" id="{DB54D77A-AECB-480A-B356-DE1FDC501EB4}"/>
              </a:ext>
            </a:extLst>
          </p:cNvPr>
          <p:cNvSpPr>
            <a:spLocks noGrp="1"/>
          </p:cNvSpPr>
          <p:nvPr>
            <p:ph type="body" sz="quarter" idx="11" hasCustomPrompt="1"/>
          </p:nvPr>
        </p:nvSpPr>
        <p:spPr>
          <a:xfrm>
            <a:off x="457199" y="210312"/>
            <a:ext cx="8229600" cy="255868"/>
          </a:xfrm>
        </p:spPr>
        <p:txBody>
          <a:bodyPr/>
          <a:lstStyle>
            <a:lvl1pPr marL="0" indent="0">
              <a:buNone/>
              <a:defRPr sz="1100" u="none" baseline="0">
                <a:solidFill>
                  <a:schemeClr val="accent2">
                    <a:lumMod val="50000"/>
                  </a:schemeClr>
                </a:solidFill>
                <a:uFill>
                  <a:solidFill>
                    <a:schemeClr val="accent4"/>
                  </a:solidFill>
                </a:uFill>
              </a:defRPr>
            </a:lvl1pPr>
            <a:lvl2pPr marL="609569" indent="0">
              <a:buNone/>
              <a:defRPr/>
            </a:lvl2pPr>
            <a:lvl3pPr marL="1219139" indent="0">
              <a:buNone/>
              <a:defRPr/>
            </a:lvl3pPr>
            <a:lvl4pPr marL="1828709" indent="0">
              <a:buNone/>
              <a:defRPr/>
            </a:lvl4pPr>
            <a:lvl5pPr marL="2438279" indent="0">
              <a:buNone/>
              <a:defRPr/>
            </a:lvl5pPr>
          </a:lstStyle>
          <a:p>
            <a:pPr lvl="0"/>
            <a:r>
              <a:rPr lang="en-US" dirty="0"/>
              <a:t>CLICK TO EDIT TEXT</a:t>
            </a:r>
          </a:p>
        </p:txBody>
      </p:sp>
      <p:sp>
        <p:nvSpPr>
          <p:cNvPr id="6" name="Slide Number Placeholder 5">
            <a:extLst>
              <a:ext uri="{FF2B5EF4-FFF2-40B4-BE49-F238E27FC236}">
                <a16:creationId xmlns:a16="http://schemas.microsoft.com/office/drawing/2014/main" id="{CE764CC1-6BB8-A59B-E4F5-9E27B1E43240}"/>
              </a:ext>
            </a:extLst>
          </p:cNvPr>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Tree>
    <p:extLst>
      <p:ext uri="{BB962C8B-B14F-4D97-AF65-F5344CB8AC3E}">
        <p14:creationId xmlns:p14="http://schemas.microsoft.com/office/powerpoint/2010/main" val="63519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1"/>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bg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bg1"/>
                </a:solidFill>
              </a:defRPr>
            </a:lvl1pPr>
          </a:lstStyle>
          <a:p>
            <a:r>
              <a:rPr lang="en-US" dirty="0"/>
              <a:t>Click to edit subtitle</a:t>
            </a:r>
          </a:p>
        </p:txBody>
      </p:sp>
      <p:sp>
        <p:nvSpPr>
          <p:cNvPr id="5" name="Rectangle 4">
            <a:extLst>
              <a:ext uri="{FF2B5EF4-FFF2-40B4-BE49-F238E27FC236}">
                <a16:creationId xmlns:a16="http://schemas.microsoft.com/office/drawing/2014/main" id="{3A024DB6-F6DD-FAEA-9712-935F9FD015D7}"/>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bg1"/>
                </a:solidFill>
                <a:latin typeface="Calibri" panose="020F0502020204030204" pitchFamily="34" charset="0"/>
                <a:ea typeface="+mn-ea"/>
                <a:cs typeface="Calibri" panose="020F0502020204030204" pitchFamily="34" charset="0"/>
              </a:rPr>
              <a:t>is an </a:t>
            </a:r>
            <a:r>
              <a:rPr lang="en-US" sz="700" b="0" i="0" dirty="0">
                <a:solidFill>
                  <a:schemeClr val="bg1"/>
                </a:solidFill>
                <a:latin typeface="Calibri" panose="020F0502020204030204" pitchFamily="34" charset="0"/>
                <a:cs typeface="Calibri" panose="020F0502020204030204" pitchFamily="34" charset="0"/>
              </a:rPr>
              <a:t>independent network member of CLA Global. See </a:t>
            </a:r>
            <a:r>
              <a:rPr lang="en-US" sz="700" b="0" i="0" dirty="0">
                <a:solidFill>
                  <a:schemeClr val="bg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bg1"/>
                </a:solidFill>
                <a:latin typeface="Calibri" panose="020F0502020204030204" pitchFamily="34" charset="0"/>
                <a:cs typeface="Calibri" panose="020F0502020204030204" pitchFamily="34" charset="0"/>
              </a:rPr>
              <a:t>. </a:t>
            </a:r>
            <a:br>
              <a:rPr lang="en-US" sz="700" b="0" i="0" dirty="0">
                <a:solidFill>
                  <a:schemeClr val="bg1"/>
                </a:solidFill>
                <a:latin typeface="Calibri" panose="020F0502020204030204" pitchFamily="34" charset="0"/>
                <a:cs typeface="Calibri" panose="020F0502020204030204" pitchFamily="34" charset="0"/>
              </a:rPr>
            </a:br>
            <a:r>
              <a:rPr lang="en-US" sz="700" b="0" i="0" dirty="0">
                <a:solidFill>
                  <a:schemeClr val="bg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5CAF2F6B-FBAD-7768-8343-725AC352337A}"/>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bg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E984F598-C062-7929-7D79-3078975AC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380" y="322725"/>
            <a:ext cx="670282" cy="667512"/>
          </a:xfrm>
          <a:prstGeom prst="rect">
            <a:avLst/>
          </a:prstGeom>
        </p:spPr>
      </p:pic>
      <p:pic>
        <p:nvPicPr>
          <p:cNvPr id="8" name="Picture 7">
            <a:extLst>
              <a:ext uri="{FF2B5EF4-FFF2-40B4-BE49-F238E27FC236}">
                <a16:creationId xmlns:a16="http://schemas.microsoft.com/office/drawing/2014/main" id="{39171300-ABF7-941E-66D5-9FCCF26018E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71"/>
          <a:stretch/>
        </p:blipFill>
        <p:spPr>
          <a:xfrm>
            <a:off x="5263368" y="0"/>
            <a:ext cx="3880632" cy="5143500"/>
          </a:xfrm>
          <a:prstGeom prst="rect">
            <a:avLst/>
          </a:prstGeom>
        </p:spPr>
      </p:pic>
    </p:spTree>
    <p:extLst>
      <p:ext uri="{BB962C8B-B14F-4D97-AF65-F5344CB8AC3E}">
        <p14:creationId xmlns:p14="http://schemas.microsoft.com/office/powerpoint/2010/main" val="1774600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bg>
      <p:bgPr>
        <a:solidFill>
          <a:schemeClr val="accent2"/>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b="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5" name="Rectangle 4">
            <a:extLst>
              <a:ext uri="{FF2B5EF4-FFF2-40B4-BE49-F238E27FC236}">
                <a16:creationId xmlns:a16="http://schemas.microsoft.com/office/drawing/2014/main" id="{5D5ED915-26C7-79B7-142A-9F190D4A0C24}"/>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2" name="Slide Number Placeholder 5">
            <a:extLst>
              <a:ext uri="{FF2B5EF4-FFF2-40B4-BE49-F238E27FC236}">
                <a16:creationId xmlns:a16="http://schemas.microsoft.com/office/drawing/2014/main" id="{0E5E0D38-20BC-7496-35F4-3F48C5AEDFC4}"/>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7" name="Picture 6">
            <a:extLst>
              <a:ext uri="{FF2B5EF4-FFF2-40B4-BE49-F238E27FC236}">
                <a16:creationId xmlns:a16="http://schemas.microsoft.com/office/drawing/2014/main" id="{AAB00DD5-BC8B-2BC9-3702-2E8DE884C73B}"/>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8F11F5AE-9925-9926-2161-60CC77D1217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71"/>
          <a:stretch/>
        </p:blipFill>
        <p:spPr>
          <a:xfrm>
            <a:off x="5263368" y="0"/>
            <a:ext cx="3880632" cy="5143500"/>
          </a:xfrm>
          <a:prstGeom prst="rect">
            <a:avLst/>
          </a:prstGeom>
        </p:spPr>
      </p:pic>
    </p:spTree>
    <p:extLst>
      <p:ext uri="{BB962C8B-B14F-4D97-AF65-F5344CB8AC3E}">
        <p14:creationId xmlns:p14="http://schemas.microsoft.com/office/powerpoint/2010/main" val="263882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Section Header">
    <p:bg>
      <p:bgPr>
        <a:solidFill>
          <a:schemeClr val="accent3"/>
        </a:solidFill>
        <a:effectLst/>
      </p:bgPr>
    </p:bg>
    <p:spTree>
      <p:nvGrpSpPr>
        <p:cNvPr id="1" name=""/>
        <p:cNvGrpSpPr/>
        <p:nvPr/>
      </p:nvGrpSpPr>
      <p:grpSpPr>
        <a:xfrm>
          <a:off x="0" y="0"/>
          <a:ext cx="0" cy="0"/>
          <a:chOff x="0" y="0"/>
          <a:chExt cx="0" cy="0"/>
        </a:xfrm>
      </p:grpSpPr>
      <p:sp>
        <p:nvSpPr>
          <p:cNvPr id="15" name="Rectangle 3"/>
          <p:cNvSpPr>
            <a:spLocks noGrp="1" noChangeArrowheads="1"/>
          </p:cNvSpPr>
          <p:nvPr>
            <p:ph type="ctrTitle" hasCustomPrompt="1"/>
          </p:nvPr>
        </p:nvSpPr>
        <p:spPr>
          <a:xfrm>
            <a:off x="848026" y="1524001"/>
            <a:ext cx="4495499" cy="1504950"/>
          </a:xfrm>
          <a:noFill/>
        </p:spPr>
        <p:txBody>
          <a:bodyPr anchor="b" anchorCtr="0"/>
          <a:lstStyle>
            <a:lvl1pPr algn="l">
              <a:defRPr sz="2800">
                <a:solidFill>
                  <a:schemeClr val="accent1"/>
                </a:solidFill>
              </a:defRPr>
            </a:lvl1pPr>
          </a:lstStyle>
          <a:p>
            <a:r>
              <a:rPr lang="en-US" dirty="0"/>
              <a:t>Click to Edit Title</a:t>
            </a:r>
          </a:p>
        </p:txBody>
      </p:sp>
      <p:sp>
        <p:nvSpPr>
          <p:cNvPr id="14" name="Rectangle 4"/>
          <p:cNvSpPr>
            <a:spLocks noGrp="1" noChangeArrowheads="1"/>
          </p:cNvSpPr>
          <p:nvPr>
            <p:ph type="subTitle" idx="1" hasCustomPrompt="1"/>
          </p:nvPr>
        </p:nvSpPr>
        <p:spPr>
          <a:xfrm>
            <a:off x="848026" y="3067051"/>
            <a:ext cx="4495499" cy="1281684"/>
          </a:xfrm>
          <a:noFill/>
        </p:spPr>
        <p:txBody>
          <a:bodyPr/>
          <a:lstStyle>
            <a:lvl1pPr marL="0" indent="0" algn="l">
              <a:buFontTx/>
              <a:buNone/>
              <a:defRPr sz="1400" b="0">
                <a:solidFill>
                  <a:schemeClr val="accent1"/>
                </a:solidFill>
              </a:defRPr>
            </a:lvl1pPr>
          </a:lstStyle>
          <a:p>
            <a:r>
              <a:rPr lang="en-US" dirty="0"/>
              <a:t>Click to edit subtitle</a:t>
            </a:r>
          </a:p>
        </p:txBody>
      </p:sp>
      <p:sp>
        <p:nvSpPr>
          <p:cNvPr id="4" name="Rectangle 3">
            <a:extLst>
              <a:ext uri="{FF2B5EF4-FFF2-40B4-BE49-F238E27FC236}">
                <a16:creationId xmlns:a16="http://schemas.microsoft.com/office/drawing/2014/main" id="{38EC6FDB-7549-831A-98C5-6CB8B6A8DDC9}"/>
              </a:ext>
            </a:extLst>
          </p:cNvPr>
          <p:cNvSpPr/>
          <p:nvPr userDrawn="1"/>
        </p:nvSpPr>
        <p:spPr>
          <a:xfrm>
            <a:off x="848027" y="4625066"/>
            <a:ext cx="77792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CLA (CliftonLarsonAllen LLP) </a:t>
            </a:r>
            <a:r>
              <a:rPr lang="en-US" sz="700" b="0" i="0" kern="1200" dirty="0">
                <a:solidFill>
                  <a:schemeClr val="accent1"/>
                </a:solidFill>
                <a:latin typeface="Calibri" panose="020F0502020204030204" pitchFamily="34" charset="0"/>
                <a:ea typeface="+mn-ea"/>
                <a:cs typeface="Calibri" panose="020F0502020204030204" pitchFamily="34" charset="0"/>
              </a:rPr>
              <a:t>is an </a:t>
            </a:r>
            <a:r>
              <a:rPr lang="en-US" sz="700" b="0" i="0" dirty="0">
                <a:solidFill>
                  <a:schemeClr val="accent1"/>
                </a:solidFill>
                <a:latin typeface="Calibri" panose="020F0502020204030204" pitchFamily="34" charset="0"/>
                <a:cs typeface="Calibri" panose="020F0502020204030204" pitchFamily="34" charset="0"/>
              </a:rPr>
              <a:t>independent network member of CLA Global. See </a:t>
            </a:r>
            <a:r>
              <a:rPr lang="en-US" sz="700" b="0" i="0" dirty="0">
                <a:solidFill>
                  <a:schemeClr val="accent1"/>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CLAglobal.com/disclaimer</a:t>
            </a:r>
            <a:r>
              <a:rPr lang="en-US" sz="700" b="0" i="0" dirty="0">
                <a:solidFill>
                  <a:schemeClr val="accent1"/>
                </a:solidFill>
                <a:latin typeface="Calibri" panose="020F0502020204030204" pitchFamily="34" charset="0"/>
                <a:cs typeface="Calibri" panose="020F0502020204030204" pitchFamily="34" charset="0"/>
              </a:rPr>
              <a:t>. </a:t>
            </a:r>
            <a:br>
              <a:rPr lang="en-US" sz="700" b="0" i="0" dirty="0">
                <a:solidFill>
                  <a:schemeClr val="accent1"/>
                </a:solidFill>
                <a:latin typeface="Calibri" panose="020F0502020204030204" pitchFamily="34" charset="0"/>
                <a:cs typeface="Calibri" panose="020F0502020204030204" pitchFamily="34" charset="0"/>
              </a:rPr>
            </a:br>
            <a:r>
              <a:rPr lang="en-US" sz="700" b="0" i="0" dirty="0">
                <a:solidFill>
                  <a:schemeClr val="accent1"/>
                </a:solidFill>
                <a:latin typeface="Calibri" panose="020F0502020204030204" pitchFamily="34" charset="0"/>
                <a:cs typeface="Calibri" panose="020F0502020204030204" pitchFamily="34" charset="0"/>
              </a:rPr>
              <a:t>Investment advisory services are offered through CliftonLarsonAllen Wealth Advisors, LLC, an SEC-registered investment advisor.</a:t>
            </a:r>
          </a:p>
        </p:txBody>
      </p:sp>
      <p:sp>
        <p:nvSpPr>
          <p:cNvPr id="5" name="Slide Number Placeholder 5">
            <a:extLst>
              <a:ext uri="{FF2B5EF4-FFF2-40B4-BE49-F238E27FC236}">
                <a16:creationId xmlns:a16="http://schemas.microsoft.com/office/drawing/2014/main" id="{C38B25BF-31BB-1E4D-7421-81D58CCE0193}"/>
              </a:ext>
            </a:extLst>
          </p:cNvPr>
          <p:cNvSpPr>
            <a:spLocks noGrp="1"/>
          </p:cNvSpPr>
          <p:nvPr>
            <p:ph type="sldNum" sz="quarter" idx="4"/>
          </p:nvPr>
        </p:nvSpPr>
        <p:spPr>
          <a:xfrm>
            <a:off x="8686800" y="4772025"/>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pic>
        <p:nvPicPr>
          <p:cNvPr id="6" name="Picture 5">
            <a:extLst>
              <a:ext uri="{FF2B5EF4-FFF2-40B4-BE49-F238E27FC236}">
                <a16:creationId xmlns:a16="http://schemas.microsoft.com/office/drawing/2014/main" id="{5139DDAF-E66F-0D70-9C7F-9E4B9ADA7B85}"/>
              </a:ext>
            </a:extLst>
          </p:cNvPr>
          <p:cNvPicPr>
            <a:picLocks noChangeAspect="1"/>
          </p:cNvPicPr>
          <p:nvPr userDrawn="1"/>
        </p:nvPicPr>
        <p:blipFill>
          <a:blip r:embed="rId3"/>
          <a:srcRect/>
          <a:stretch/>
        </p:blipFill>
        <p:spPr>
          <a:xfrm>
            <a:off x="331031" y="322725"/>
            <a:ext cx="668631" cy="668631"/>
          </a:xfrm>
          <a:prstGeom prst="rect">
            <a:avLst/>
          </a:prstGeom>
        </p:spPr>
      </p:pic>
      <p:pic>
        <p:nvPicPr>
          <p:cNvPr id="8" name="Picture 7">
            <a:extLst>
              <a:ext uri="{FF2B5EF4-FFF2-40B4-BE49-F238E27FC236}">
                <a16:creationId xmlns:a16="http://schemas.microsoft.com/office/drawing/2014/main" id="{36D91A9F-9415-7391-C1AF-93605C72046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71"/>
          <a:stretch/>
        </p:blipFill>
        <p:spPr>
          <a:xfrm>
            <a:off x="5263368" y="0"/>
            <a:ext cx="3880632" cy="5143500"/>
          </a:xfrm>
          <a:prstGeom prst="rect">
            <a:avLst/>
          </a:prstGeom>
        </p:spPr>
      </p:pic>
    </p:spTree>
    <p:extLst>
      <p:ext uri="{BB962C8B-B14F-4D97-AF65-F5344CB8AC3E}">
        <p14:creationId xmlns:p14="http://schemas.microsoft.com/office/powerpoint/2010/main" val="2657900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1FB007-E9C1-6151-ABEC-80EDD88BAEAE}"/>
              </a:ext>
            </a:extLst>
          </p:cNvPr>
          <p:cNvSpPr/>
          <p:nvPr userDrawn="1"/>
        </p:nvSpPr>
        <p:spPr bwMode="auto">
          <a:xfrm>
            <a:off x="1" y="0"/>
            <a:ext cx="9144000" cy="4077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ヒラギノ角ゴ Pro W3" pitchFamily="1" charset="-128"/>
            </a:endParaRPr>
          </a:p>
        </p:txBody>
      </p:sp>
      <p:sp>
        <p:nvSpPr>
          <p:cNvPr id="7" name="Right Triangle 6">
            <a:extLst>
              <a:ext uri="{FF2B5EF4-FFF2-40B4-BE49-F238E27FC236}">
                <a16:creationId xmlns:a16="http://schemas.microsoft.com/office/drawing/2014/main" id="{CB964FD7-110C-91B7-1BAD-00358DE9A41F}"/>
              </a:ext>
            </a:extLst>
          </p:cNvPr>
          <p:cNvSpPr/>
          <p:nvPr userDrawn="1"/>
        </p:nvSpPr>
        <p:spPr bwMode="auto">
          <a:xfrm>
            <a:off x="0" y="2771680"/>
            <a:ext cx="5478449" cy="1305390"/>
          </a:xfrm>
          <a:prstGeom prst="rtTriangle">
            <a:avLst/>
          </a:prstGeom>
          <a:solidFill>
            <a:schemeClr val="accent1">
              <a:lumMod val="60000"/>
              <a:lumOff val="40000"/>
              <a:alpha val="29804"/>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14" name="Rectangle 4"/>
          <p:cNvSpPr>
            <a:spLocks noGrp="1" noChangeArrowheads="1"/>
          </p:cNvSpPr>
          <p:nvPr>
            <p:ph type="subTitle" idx="1" hasCustomPrompt="1"/>
          </p:nvPr>
        </p:nvSpPr>
        <p:spPr>
          <a:xfrm>
            <a:off x="772338" y="2406651"/>
            <a:ext cx="7599324" cy="901700"/>
          </a:xfrm>
          <a:noFill/>
        </p:spPr>
        <p:txBody>
          <a:bodyPr/>
          <a:lstStyle>
            <a:lvl1pPr marL="0" indent="0" algn="ctr">
              <a:buFontTx/>
              <a:buNone/>
              <a:defRPr sz="2000" b="0">
                <a:solidFill>
                  <a:schemeClr val="bg1"/>
                </a:solidFill>
              </a:defRPr>
            </a:lvl1pPr>
          </a:lstStyle>
          <a:p>
            <a:r>
              <a:rPr lang="en-US" dirty="0"/>
              <a:t>Click to edit subtitle</a:t>
            </a:r>
          </a:p>
        </p:txBody>
      </p:sp>
      <p:sp>
        <p:nvSpPr>
          <p:cNvPr id="15" name="Rectangle 3"/>
          <p:cNvSpPr>
            <a:spLocks noGrp="1" noChangeArrowheads="1"/>
          </p:cNvSpPr>
          <p:nvPr>
            <p:ph type="ctrTitle" hasCustomPrompt="1"/>
          </p:nvPr>
        </p:nvSpPr>
        <p:spPr>
          <a:xfrm>
            <a:off x="772338" y="1130301"/>
            <a:ext cx="7599324" cy="1206499"/>
          </a:xfrm>
          <a:noFill/>
        </p:spPr>
        <p:txBody>
          <a:bodyPr anchor="b" anchorCtr="0"/>
          <a:lstStyle>
            <a:lvl1pPr algn="ctr">
              <a:defRPr sz="4000">
                <a:solidFill>
                  <a:schemeClr val="bg1"/>
                </a:solidFill>
                <a:latin typeface="Calibri" panose="020F0502020204030204" pitchFamily="34" charset="0"/>
                <a:cs typeface="Calibri" panose="020F0502020204030204" pitchFamily="34" charset="0"/>
              </a:defRPr>
            </a:lvl1pPr>
          </a:lstStyle>
          <a:p>
            <a:r>
              <a:rPr lang="en-US" dirty="0"/>
              <a:t>Click to Edit Title</a:t>
            </a:r>
          </a:p>
        </p:txBody>
      </p:sp>
      <p:pic>
        <p:nvPicPr>
          <p:cNvPr id="8" name="Picture 7" descr="Icon&#10;&#10;Description automatically generated">
            <a:extLst>
              <a:ext uri="{FF2B5EF4-FFF2-40B4-BE49-F238E27FC236}">
                <a16:creationId xmlns:a16="http://schemas.microsoft.com/office/drawing/2014/main" id="{787B6CF0-8E6A-070C-D4F3-1CAB4D39BF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50" y="4315007"/>
            <a:ext cx="604850" cy="603403"/>
          </a:xfrm>
          <a:prstGeom prst="rect">
            <a:avLst/>
          </a:prstGeom>
        </p:spPr>
      </p:pic>
      <p:sp>
        <p:nvSpPr>
          <p:cNvPr id="9" name="Rectangle 8">
            <a:extLst>
              <a:ext uri="{FF2B5EF4-FFF2-40B4-BE49-F238E27FC236}">
                <a16:creationId xmlns:a16="http://schemas.microsoft.com/office/drawing/2014/main" id="{2BDD4423-87E8-1A22-7EC7-A18F8EFC5333}"/>
              </a:ext>
            </a:extLst>
          </p:cNvPr>
          <p:cNvSpPr/>
          <p:nvPr userDrawn="1"/>
        </p:nvSpPr>
        <p:spPr>
          <a:xfrm>
            <a:off x="7839332" y="4914789"/>
            <a:ext cx="1299352" cy="200055"/>
          </a:xfrm>
          <a:prstGeom prst="rect">
            <a:avLst/>
          </a:prstGeom>
        </p:spPr>
        <p:txBody>
          <a:bodyPr wrap="square"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accent1"/>
                </a:solidFill>
                <a:latin typeface="Calibri" panose="020F0502020204030204" pitchFamily="34" charset="0"/>
                <a:cs typeface="Calibri" panose="020F0502020204030204" pitchFamily="34" charset="0"/>
              </a:rPr>
              <a:t>©2024 CliftonLarsonAllen LLP </a:t>
            </a:r>
          </a:p>
        </p:txBody>
      </p:sp>
      <p:sp>
        <p:nvSpPr>
          <p:cNvPr id="16" name="Text Placeholder 15">
            <a:extLst>
              <a:ext uri="{FF2B5EF4-FFF2-40B4-BE49-F238E27FC236}">
                <a16:creationId xmlns:a16="http://schemas.microsoft.com/office/drawing/2014/main" id="{9D00563C-E9E2-6EFA-4B87-AC22F9D47227}"/>
              </a:ext>
            </a:extLst>
          </p:cNvPr>
          <p:cNvSpPr>
            <a:spLocks noGrp="1"/>
          </p:cNvSpPr>
          <p:nvPr>
            <p:ph type="body" sz="quarter" idx="10"/>
          </p:nvPr>
        </p:nvSpPr>
        <p:spPr>
          <a:xfrm>
            <a:off x="1473201" y="4353183"/>
            <a:ext cx="5783248" cy="527050"/>
          </a:xfrm>
        </p:spPr>
        <p:txBody>
          <a:bodyPr anchor="ctr" anchorCtr="0"/>
          <a:lstStyle>
            <a:lvl1pPr marL="0" indent="0">
              <a:buNone/>
              <a:defRPr sz="1400" b="0">
                <a:solidFill>
                  <a:schemeClr val="accent1"/>
                </a:solidFill>
              </a:defRPr>
            </a:lvl1pPr>
          </a:lstStyle>
          <a:p>
            <a:pPr lvl="0"/>
            <a:r>
              <a:rPr lang="en-US"/>
              <a:t>Click to edit Master text styles</a:t>
            </a:r>
          </a:p>
        </p:txBody>
      </p:sp>
      <p:sp>
        <p:nvSpPr>
          <p:cNvPr id="3" name="Slide Number Placeholder 5">
            <a:extLst>
              <a:ext uri="{FF2B5EF4-FFF2-40B4-BE49-F238E27FC236}">
                <a16:creationId xmlns:a16="http://schemas.microsoft.com/office/drawing/2014/main" id="{5BBFB982-51F8-07D0-E31E-D01ED53B191F}"/>
              </a:ext>
            </a:extLst>
          </p:cNvPr>
          <p:cNvSpPr txBox="1">
            <a:spLocks/>
          </p:cNvSpPr>
          <p:nvPr userDrawn="1"/>
        </p:nvSpPr>
        <p:spPr>
          <a:xfrm>
            <a:off x="8572280" y="4445258"/>
            <a:ext cx="395782" cy="342900"/>
          </a:xfrm>
          <a:prstGeom prst="rect">
            <a:avLst/>
          </a:prstGeom>
        </p:spPr>
        <p:txBody>
          <a:bodyPr anchor="ctr" anchorCtr="0"/>
          <a:lstStyle>
            <a:defPPr>
              <a:defRPr lang="en-US"/>
            </a:defPPr>
            <a:lvl1pPr marL="0" algn="r" defTabSz="914400" rtl="0" eaLnBrk="1" latinLnBrk="0" hangingPunct="1">
              <a:defRPr sz="800" b="1"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AB3F6F-6A30-410C-8DAB-3E7769D71CBC}" type="slidenum">
              <a:rPr lang="en-US" b="0" smtClean="0"/>
              <a:pPr/>
              <a:t>‹#›</a:t>
            </a:fld>
            <a:endParaRPr lang="en-US" b="0" dirty="0"/>
          </a:p>
        </p:txBody>
      </p:sp>
      <p:pic>
        <p:nvPicPr>
          <p:cNvPr id="5" name="Picture 4" descr="Icon&#10;&#10;Description automatically generated">
            <a:extLst>
              <a:ext uri="{FF2B5EF4-FFF2-40B4-BE49-F238E27FC236}">
                <a16:creationId xmlns:a16="http://schemas.microsoft.com/office/drawing/2014/main" id="{9B504261-F707-745E-DBD8-A38308C36F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547" y="4490242"/>
            <a:ext cx="628523" cy="252933"/>
          </a:xfrm>
          <a:prstGeom prst="rect">
            <a:avLst/>
          </a:prstGeom>
        </p:spPr>
      </p:pic>
    </p:spTree>
    <p:extLst>
      <p:ext uri="{BB962C8B-B14F-4D97-AF65-F5344CB8AC3E}">
        <p14:creationId xmlns:p14="http://schemas.microsoft.com/office/powerpoint/2010/main" val="188517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35F4121-5161-6CA6-C0AA-0212A4469B68}"/>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59387" y="4645445"/>
            <a:ext cx="394135" cy="393192"/>
          </a:xfrm>
          <a:prstGeom prst="rect">
            <a:avLst/>
          </a:prstGeom>
        </p:spPr>
      </p:pic>
      <p:sp>
        <p:nvSpPr>
          <p:cNvPr id="14" name="Slide Number Placeholder 5"/>
          <p:cNvSpPr>
            <a:spLocks noGrp="1"/>
          </p:cNvSpPr>
          <p:nvPr>
            <p:ph type="sldNum" sz="quarter" idx="4"/>
          </p:nvPr>
        </p:nvSpPr>
        <p:spPr>
          <a:xfrm>
            <a:off x="8572280" y="4670591"/>
            <a:ext cx="395782" cy="342900"/>
          </a:xfrm>
          <a:prstGeom prst="rect">
            <a:avLst/>
          </a:prstGeom>
        </p:spPr>
        <p:txBody>
          <a:bodyPr anchor="ctr" anchorCtr="0"/>
          <a:lstStyle>
            <a:lvl1pPr algn="r">
              <a:defRPr sz="800" b="0">
                <a:solidFill>
                  <a:schemeClr val="accent1"/>
                </a:solidFill>
              </a:defRPr>
            </a:lvl1pPr>
          </a:lstStyle>
          <a:p>
            <a:fld id="{6DAB3F6F-6A30-410C-8DAB-3E7769D71CBC}" type="slidenum">
              <a:rPr lang="en-US" smtClean="0"/>
              <a:pPr/>
              <a:t>‹#›</a:t>
            </a:fld>
            <a:endParaRPr lang="en-US" dirty="0"/>
          </a:p>
        </p:txBody>
      </p:sp>
      <p:sp>
        <p:nvSpPr>
          <p:cNvPr id="174087" name="Rectangle 7"/>
          <p:cNvSpPr>
            <a:spLocks noGrp="1" noChangeArrowheads="1"/>
          </p:cNvSpPr>
          <p:nvPr>
            <p:ph type="ftr" sz="quarter" idx="3"/>
          </p:nvPr>
        </p:nvSpPr>
        <p:spPr bwMode="auto">
          <a:xfrm>
            <a:off x="553522" y="4387209"/>
            <a:ext cx="2895600" cy="171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sz="800">
                <a:solidFill>
                  <a:schemeClr val="tx2"/>
                </a:solidFill>
                <a:latin typeface="Calibri" pitchFamily="34" charset="0"/>
                <a:cs typeface="Calibri" pitchFamily="34" charset="0"/>
              </a:defRPr>
            </a:lvl1pPr>
          </a:lstStyle>
          <a:p>
            <a:endParaRPr lang="en-US" dirty="0">
              <a:solidFill>
                <a:schemeClr val="accent1"/>
              </a:solidFill>
            </a:endParaRPr>
          </a:p>
        </p:txBody>
      </p:sp>
      <p:sp>
        <p:nvSpPr>
          <p:cNvPr id="174084" name="Rectangle 4"/>
          <p:cNvSpPr>
            <a:spLocks noGrp="1" noChangeArrowheads="1"/>
          </p:cNvSpPr>
          <p:nvPr>
            <p:ph type="title"/>
          </p:nvPr>
        </p:nvSpPr>
        <p:spPr bwMode="auto">
          <a:xfrm>
            <a:off x="457200" y="144838"/>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74085" name="Rectangle 5"/>
          <p:cNvSpPr>
            <a:spLocks noGrp="1" noChangeArrowheads="1"/>
          </p:cNvSpPr>
          <p:nvPr>
            <p:ph type="body" idx="1"/>
          </p:nvPr>
        </p:nvSpPr>
        <p:spPr bwMode="auto">
          <a:xfrm>
            <a:off x="457200" y="895350"/>
            <a:ext cx="8229600" cy="36627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E46E431A-E0CD-8E0F-9AEB-398135236A9A}"/>
              </a:ext>
            </a:extLst>
          </p:cNvPr>
          <p:cNvSpPr txBox="1"/>
          <p:nvPr userDrawn="1"/>
        </p:nvSpPr>
        <p:spPr>
          <a:xfrm>
            <a:off x="958850" y="4742014"/>
            <a:ext cx="1384300" cy="200055"/>
          </a:xfrm>
          <a:prstGeom prst="rect">
            <a:avLst/>
          </a:prstGeom>
          <a:noFill/>
        </p:spPr>
        <p:txBody>
          <a:bodyPr wrap="square" anchor="ctr" anchorCtr="0">
            <a:spAutoFit/>
          </a:bodyPr>
          <a:lstStyle/>
          <a:p>
            <a:pPr algn="l"/>
            <a:r>
              <a:rPr lang="en-US" sz="700" dirty="0">
                <a:solidFill>
                  <a:schemeClr val="accent1"/>
                </a:solidFill>
                <a:latin typeface="Calibri" panose="020F0502020204030204" pitchFamily="34" charset="0"/>
                <a:cs typeface="Calibri" panose="020F0502020204030204" pitchFamily="34" charset="0"/>
              </a:rPr>
              <a:t>©2024 CliftonLarsonAllen LLP</a:t>
            </a:r>
          </a:p>
        </p:txBody>
      </p:sp>
      <p:pic>
        <p:nvPicPr>
          <p:cNvPr id="4" name="Picture 3" descr="Icon&#10;&#10;Description automatically generated">
            <a:extLst>
              <a:ext uri="{FF2B5EF4-FFF2-40B4-BE49-F238E27FC236}">
                <a16:creationId xmlns:a16="http://schemas.microsoft.com/office/drawing/2014/main" id="{B5DB2C02-BF42-D401-14DF-0F280CFD7B56}"/>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7920547" y="4715575"/>
            <a:ext cx="628523" cy="25293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701" r:id="rId3"/>
    <p:sldLayoutId id="2147483700" r:id="rId4"/>
    <p:sldLayoutId id="2147483680" r:id="rId5"/>
    <p:sldLayoutId id="2147483682" r:id="rId6"/>
    <p:sldLayoutId id="2147483698" r:id="rId7"/>
    <p:sldLayoutId id="2147483699" r:id="rId8"/>
    <p:sldLayoutId id="2147483690" r:id="rId9"/>
    <p:sldLayoutId id="2147483694" r:id="rId10"/>
    <p:sldLayoutId id="2147483695" r:id="rId11"/>
    <p:sldLayoutId id="2147483664" r:id="rId12"/>
    <p:sldLayoutId id="2147483665" r:id="rId13"/>
    <p:sldLayoutId id="2147483666" r:id="rId14"/>
    <p:sldLayoutId id="2147483667" r:id="rId15"/>
    <p:sldLayoutId id="2147483668" r:id="rId16"/>
    <p:sldLayoutId id="2147483669" r:id="rId17"/>
    <p:sldLayoutId id="2147483686" r:id="rId18"/>
    <p:sldLayoutId id="2147483670" r:id="rId19"/>
    <p:sldLayoutId id="2147483675" r:id="rId20"/>
    <p:sldLayoutId id="2147483676" r:id="rId21"/>
    <p:sldLayoutId id="2147483696" r:id="rId22"/>
    <p:sldLayoutId id="2147483697" r:id="rId23"/>
  </p:sldLayoutIdLst>
  <p:hf hdr="0" ftr="0" dt="0"/>
  <p:txStyles>
    <p:title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p:titleStyle>
    <p:body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anose="020F0502020204030204" pitchFamily="34" charset="0"/>
          <a:ea typeface="+mn-ea"/>
          <a:cs typeface="Calibri" panose="020F0502020204030204"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anose="020F0502020204030204" pitchFamily="34" charset="0"/>
          <a:ea typeface="+mn-ea"/>
          <a:cs typeface="Calibri" panose="020F0502020204030204"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anose="020F0502020204030204" pitchFamily="34" charset="0"/>
          <a:ea typeface="+mn-ea"/>
          <a:cs typeface="Calibri" panose="020F0502020204030204"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5pPr>
      <a:lvl6pPr marL="2514600" indent="-228600" algn="l" rtl="0" eaLnBrk="1" fontAlgn="base" hangingPunct="1">
        <a:spcBef>
          <a:spcPct val="20000"/>
        </a:spcBef>
        <a:spcAft>
          <a:spcPct val="0"/>
        </a:spcAft>
        <a:buFont typeface="Arial" charset="0"/>
        <a:buChar char="–"/>
        <a:defRPr>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3.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8.xml"/><Relationship Id="rId1" Type="http://schemas.openxmlformats.org/officeDocument/2006/relationships/customXml" Target="../../customXml/item7.xml"/><Relationship Id="rId5" Type="http://schemas.openxmlformats.org/officeDocument/2006/relationships/image" Target="../media/image21.jpe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10.xml"/><Relationship Id="rId1" Type="http://schemas.openxmlformats.org/officeDocument/2006/relationships/customXml" Target="../../customXml/item9.xml"/><Relationship Id="rId5" Type="http://schemas.openxmlformats.org/officeDocument/2006/relationships/image" Target="../media/image21.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12.xml"/><Relationship Id="rId1" Type="http://schemas.openxmlformats.org/officeDocument/2006/relationships/customXml" Target="../../customXml/item11.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14.xml"/><Relationship Id="rId1" Type="http://schemas.openxmlformats.org/officeDocument/2006/relationships/customXml" Target="../../customXml/item13.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0.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74F518-2F7F-DAAE-8B23-9F797E16D901}"/>
              </a:ext>
            </a:extLst>
          </p:cNvPr>
          <p:cNvSpPr>
            <a:spLocks noGrp="1"/>
          </p:cNvSpPr>
          <p:nvPr>
            <p:ph type="subTitle" idx="4294967295"/>
          </p:nvPr>
        </p:nvSpPr>
        <p:spPr>
          <a:xfrm>
            <a:off x="620219" y="3159085"/>
            <a:ext cx="4023117" cy="367202"/>
          </a:xfrm>
        </p:spPr>
        <p:txBody>
          <a:bodyPr/>
          <a:lstStyle/>
          <a:p>
            <a:pPr marL="0" indent="0" algn="ctr">
              <a:buNone/>
            </a:pPr>
            <a:r>
              <a:rPr lang="en-US" sz="2000" dirty="0">
                <a:solidFill>
                  <a:schemeClr val="bg1"/>
                </a:solidFill>
              </a:rPr>
              <a:t>Transforming Industries and Careers</a:t>
            </a:r>
          </a:p>
        </p:txBody>
      </p:sp>
      <p:sp>
        <p:nvSpPr>
          <p:cNvPr id="3" name="Title 2">
            <a:extLst>
              <a:ext uri="{FF2B5EF4-FFF2-40B4-BE49-F238E27FC236}">
                <a16:creationId xmlns:a16="http://schemas.microsoft.com/office/drawing/2014/main" id="{5C2B5F67-042F-0574-237C-50ADB0FE800C}"/>
              </a:ext>
            </a:extLst>
          </p:cNvPr>
          <p:cNvSpPr>
            <a:spLocks noGrp="1"/>
          </p:cNvSpPr>
          <p:nvPr>
            <p:ph type="title"/>
          </p:nvPr>
        </p:nvSpPr>
        <p:spPr>
          <a:xfrm>
            <a:off x="620221" y="1653219"/>
            <a:ext cx="4023116" cy="1394460"/>
          </a:xfrm>
        </p:spPr>
        <p:txBody>
          <a:bodyPr/>
          <a:lstStyle/>
          <a:p>
            <a:r>
              <a:rPr lang="en-US" dirty="0"/>
              <a:t>The AI Revolution in Business</a:t>
            </a:r>
          </a:p>
        </p:txBody>
      </p:sp>
      <p:sp>
        <p:nvSpPr>
          <p:cNvPr id="4" name="Slide Number Placeholder 3">
            <a:extLst>
              <a:ext uri="{FF2B5EF4-FFF2-40B4-BE49-F238E27FC236}">
                <a16:creationId xmlns:a16="http://schemas.microsoft.com/office/drawing/2014/main" id="{D2A12856-B777-E61C-B040-04AF683B4F1F}"/>
              </a:ext>
            </a:extLst>
          </p:cNvPr>
          <p:cNvSpPr>
            <a:spLocks noGrp="1"/>
          </p:cNvSpPr>
          <p:nvPr>
            <p:ph type="sldNum" sz="quarter" idx="4"/>
          </p:nvPr>
        </p:nvSpPr>
        <p:spPr>
          <a:xfrm>
            <a:off x="8686800" y="4772025"/>
            <a:ext cx="395782" cy="342900"/>
          </a:xfrm>
        </p:spPr>
        <p:txBody>
          <a:bodyPr/>
          <a:lstStyle/>
          <a:p>
            <a:fld id="{F8E24598-D429-A34B-B4A6-5808099B37D3}" type="slidenum">
              <a:rPr lang="en-US" smtClean="0"/>
              <a:pPr/>
              <a:t>1</a:t>
            </a:fld>
            <a:endParaRPr lang="en-US" dirty="0"/>
          </a:p>
        </p:txBody>
      </p:sp>
      <p:pic>
        <p:nvPicPr>
          <p:cNvPr id="7" name="Picture 6" descr="A group of people walking in a tunnel&#10;&#10;Description automatically generated">
            <a:extLst>
              <a:ext uri="{FF2B5EF4-FFF2-40B4-BE49-F238E27FC236}">
                <a16:creationId xmlns:a16="http://schemas.microsoft.com/office/drawing/2014/main" id="{5E4EED84-0D8D-E570-2E42-CF3363002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443" y="675781"/>
            <a:ext cx="3349336" cy="3349336"/>
          </a:xfrm>
          <a:prstGeom prst="rect">
            <a:avLst/>
          </a:prstGeom>
        </p:spPr>
      </p:pic>
    </p:spTree>
    <p:custDataLst>
      <p:custData r:id="rId1"/>
      <p:custData r:id="rId2"/>
    </p:custDataLst>
    <p:extLst>
      <p:ext uri="{BB962C8B-B14F-4D97-AF65-F5344CB8AC3E}">
        <p14:creationId xmlns:p14="http://schemas.microsoft.com/office/powerpoint/2010/main" val="150005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2950-45AC-5D9F-294B-52BBBFB8C155}"/>
              </a:ext>
            </a:extLst>
          </p:cNvPr>
          <p:cNvSpPr>
            <a:spLocks noGrp="1"/>
          </p:cNvSpPr>
          <p:nvPr>
            <p:ph type="title"/>
          </p:nvPr>
        </p:nvSpPr>
        <p:spPr>
          <a:xfrm>
            <a:off x="457200" y="198398"/>
            <a:ext cx="8229600" cy="685800"/>
          </a:xfrm>
        </p:spPr>
        <p:txBody>
          <a:bodyPr wrap="square" anchor="ctr">
            <a:normAutofit/>
          </a:bodyPr>
          <a:lstStyle/>
          <a:p>
            <a:r>
              <a:rPr lang="en-US"/>
              <a:t>Computer Vision</a:t>
            </a:r>
          </a:p>
        </p:txBody>
      </p:sp>
      <p:sp>
        <p:nvSpPr>
          <p:cNvPr id="11" name="Slide Number Placeholder 4">
            <a:extLst>
              <a:ext uri="{FF2B5EF4-FFF2-40B4-BE49-F238E27FC236}">
                <a16:creationId xmlns:a16="http://schemas.microsoft.com/office/drawing/2014/main" id="{F88962FA-114F-01B3-3630-159A54ABEBBD}"/>
              </a:ext>
            </a:extLst>
          </p:cNvPr>
          <p:cNvSpPr>
            <a:spLocks noGrp="1"/>
          </p:cNvSpPr>
          <p:nvPr>
            <p:ph type="sldNum" sz="quarter" idx="4"/>
          </p:nvPr>
        </p:nvSpPr>
        <p:spPr>
          <a:xfrm>
            <a:off x="8572280" y="4670591"/>
            <a:ext cx="395782" cy="342900"/>
          </a:xfrm>
        </p:spPr>
        <p:txBody>
          <a:bodyPr/>
          <a:lstStyle/>
          <a:p>
            <a:pPr>
              <a:spcAft>
                <a:spcPts val="600"/>
              </a:spcAft>
            </a:pPr>
            <a:fld id="{6DAB3F6F-6A30-410C-8DAB-3E7769D71CBC}" type="slidenum">
              <a:rPr lang="en-US" smtClean="0"/>
              <a:pPr>
                <a:spcAft>
                  <a:spcPts val="600"/>
                </a:spcAft>
              </a:pPr>
              <a:t>10</a:t>
            </a:fld>
            <a:endParaRPr lang="en-US"/>
          </a:p>
        </p:txBody>
      </p:sp>
      <p:graphicFrame>
        <p:nvGraphicFramePr>
          <p:cNvPr id="5" name="Content Placeholder 2">
            <a:extLst>
              <a:ext uri="{FF2B5EF4-FFF2-40B4-BE49-F238E27FC236}">
                <a16:creationId xmlns:a16="http://schemas.microsoft.com/office/drawing/2014/main" id="{72DE2995-E0B1-DE3F-BB4C-C079FE44A534}"/>
              </a:ext>
            </a:extLst>
          </p:cNvPr>
          <p:cNvGraphicFramePr>
            <a:graphicFrameLocks noGrp="1"/>
          </p:cNvGraphicFramePr>
          <p:nvPr>
            <p:ph idx="1"/>
          </p:nvPr>
        </p:nvGraphicFramePr>
        <p:xfrm>
          <a:off x="457200" y="1085850"/>
          <a:ext cx="8229600" cy="3426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763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8265-6C8E-6F09-CD35-21BF2F4A339E}"/>
              </a:ext>
            </a:extLst>
          </p:cNvPr>
          <p:cNvSpPr>
            <a:spLocks noGrp="1"/>
          </p:cNvSpPr>
          <p:nvPr>
            <p:ph type="title"/>
          </p:nvPr>
        </p:nvSpPr>
        <p:spPr>
          <a:xfrm>
            <a:off x="457200" y="144838"/>
            <a:ext cx="8229600" cy="685800"/>
          </a:xfrm>
        </p:spPr>
        <p:txBody>
          <a:bodyPr wrap="square" anchor="ctr">
            <a:normAutofit/>
          </a:bodyPr>
          <a:lstStyle/>
          <a:p>
            <a:r>
              <a:rPr lang="en-US" dirty="0"/>
              <a:t>Reinforcement Learning</a:t>
            </a:r>
          </a:p>
        </p:txBody>
      </p:sp>
      <p:sp>
        <p:nvSpPr>
          <p:cNvPr id="4" name="Slide Number Placeholder 3">
            <a:extLst>
              <a:ext uri="{FF2B5EF4-FFF2-40B4-BE49-F238E27FC236}">
                <a16:creationId xmlns:a16="http://schemas.microsoft.com/office/drawing/2014/main" id="{F7912566-47B6-0168-D17D-68376A4FF04E}"/>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11</a:t>
            </a:fld>
            <a:endParaRPr lang="en-US"/>
          </a:p>
        </p:txBody>
      </p:sp>
      <p:graphicFrame>
        <p:nvGraphicFramePr>
          <p:cNvPr id="6" name="Content Placeholder 2">
            <a:extLst>
              <a:ext uri="{FF2B5EF4-FFF2-40B4-BE49-F238E27FC236}">
                <a16:creationId xmlns:a16="http://schemas.microsoft.com/office/drawing/2014/main" id="{66236721-97B3-D2CC-99FC-34D1F7A56317}"/>
              </a:ext>
            </a:extLst>
          </p:cNvPr>
          <p:cNvGraphicFramePr>
            <a:graphicFrameLocks noGrp="1"/>
          </p:cNvGraphicFramePr>
          <p:nvPr>
            <p:ph idx="1"/>
            <p:extLst>
              <p:ext uri="{D42A27DB-BD31-4B8C-83A1-F6EECF244321}">
                <p14:modId xmlns:p14="http://schemas.microsoft.com/office/powerpoint/2010/main" val="2216095235"/>
              </p:ext>
            </p:extLst>
          </p:nvPr>
        </p:nvGraphicFramePr>
        <p:xfrm>
          <a:off x="457200" y="804672"/>
          <a:ext cx="8229600" cy="3672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6057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395-10B5-5555-BCA6-51A36035038D}"/>
              </a:ext>
            </a:extLst>
          </p:cNvPr>
          <p:cNvSpPr>
            <a:spLocks noGrp="1"/>
          </p:cNvSpPr>
          <p:nvPr>
            <p:ph type="title"/>
          </p:nvPr>
        </p:nvSpPr>
        <p:spPr>
          <a:xfrm>
            <a:off x="457200" y="144838"/>
            <a:ext cx="8229600" cy="685800"/>
          </a:xfrm>
        </p:spPr>
        <p:txBody>
          <a:bodyPr wrap="square" anchor="ctr">
            <a:normAutofit/>
          </a:bodyPr>
          <a:lstStyle/>
          <a:p>
            <a:r>
              <a:rPr lang="en-US"/>
              <a:t>Large Language Models</a:t>
            </a:r>
          </a:p>
        </p:txBody>
      </p:sp>
      <p:sp>
        <p:nvSpPr>
          <p:cNvPr id="5" name="Slide Number Placeholder 3">
            <a:extLst>
              <a:ext uri="{FF2B5EF4-FFF2-40B4-BE49-F238E27FC236}">
                <a16:creationId xmlns:a16="http://schemas.microsoft.com/office/drawing/2014/main" id="{3F8BCD23-9484-17C1-CFDA-BDC1D2F3A974}"/>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12</a:t>
            </a:fld>
            <a:endParaRPr lang="en-US"/>
          </a:p>
        </p:txBody>
      </p:sp>
      <p:graphicFrame>
        <p:nvGraphicFramePr>
          <p:cNvPr id="7" name="Content Placeholder 2">
            <a:extLst>
              <a:ext uri="{FF2B5EF4-FFF2-40B4-BE49-F238E27FC236}">
                <a16:creationId xmlns:a16="http://schemas.microsoft.com/office/drawing/2014/main" id="{5180B5FA-0FE6-584A-421B-3455A7826CF3}"/>
              </a:ext>
            </a:extLst>
          </p:cNvPr>
          <p:cNvGraphicFramePr>
            <a:graphicFrameLocks noGrp="1"/>
          </p:cNvGraphicFramePr>
          <p:nvPr>
            <p:ph idx="1"/>
            <p:extLst>
              <p:ext uri="{D42A27DB-BD31-4B8C-83A1-F6EECF244321}">
                <p14:modId xmlns:p14="http://schemas.microsoft.com/office/powerpoint/2010/main" val="647326360"/>
              </p:ext>
            </p:extLst>
          </p:nvPr>
        </p:nvGraphicFramePr>
        <p:xfrm>
          <a:off x="457201" y="804672"/>
          <a:ext cx="4114799" cy="3672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Content Placeholder 11">
            <a:extLst>
              <a:ext uri="{FF2B5EF4-FFF2-40B4-BE49-F238E27FC236}">
                <a16:creationId xmlns:a16="http://schemas.microsoft.com/office/drawing/2014/main" id="{2DB2A891-9721-D996-8BE6-7C1BBA0F3E01}"/>
              </a:ext>
            </a:extLst>
          </p:cNvPr>
          <p:cNvPicPr>
            <a:picLocks noChangeAspect="1"/>
          </p:cNvPicPr>
          <p:nvPr/>
        </p:nvPicPr>
        <p:blipFill>
          <a:blip r:embed="rId8"/>
          <a:stretch>
            <a:fillRect/>
          </a:stretch>
        </p:blipFill>
        <p:spPr bwMode="auto">
          <a:xfrm>
            <a:off x="4787274" y="1849375"/>
            <a:ext cx="4114799" cy="1608638"/>
          </a:xfrm>
          <a:prstGeom prst="roundRect">
            <a:avLst>
              <a:gd name="adj" fmla="val 8594"/>
            </a:avLst>
          </a:prstGeom>
          <a:solidFill>
            <a:srgbClr val="FFFFFF">
              <a:shade val="85000"/>
            </a:srgbClr>
          </a:solidFill>
          <a:ln w="9525">
            <a:noFill/>
            <a:miter lim="800000"/>
            <a:headEnd/>
            <a:tailEnd/>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E3642D02-AAD9-A328-6FAF-5AAF2A4A4FB6}"/>
              </a:ext>
            </a:extLst>
          </p:cNvPr>
          <p:cNvSpPr txBox="1"/>
          <p:nvPr/>
        </p:nvSpPr>
        <p:spPr>
          <a:xfrm>
            <a:off x="2287937" y="4702405"/>
            <a:ext cx="5432616" cy="215444"/>
          </a:xfrm>
          <a:prstGeom prst="rect">
            <a:avLst/>
          </a:prstGeom>
          <a:noFill/>
        </p:spPr>
        <p:txBody>
          <a:bodyPr wrap="square">
            <a:spAutoFit/>
          </a:bodyPr>
          <a:lstStyle/>
          <a:p>
            <a:r>
              <a:rPr lang="en-US" sz="800" dirty="0" err="1"/>
              <a:t>Karpathy</a:t>
            </a:r>
            <a:r>
              <a:rPr lang="en-US" sz="800" dirty="0"/>
              <a:t>, A. [@karpathy]. (2023, January 24). The hottest new programming language is English [Tweet]. X (formerly Twitter).</a:t>
            </a:r>
          </a:p>
        </p:txBody>
      </p:sp>
    </p:spTree>
    <p:extLst>
      <p:ext uri="{BB962C8B-B14F-4D97-AF65-F5344CB8AC3E}">
        <p14:creationId xmlns:p14="http://schemas.microsoft.com/office/powerpoint/2010/main" val="1532996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DBC8-4840-DD05-48C3-329AA66DA419}"/>
              </a:ext>
            </a:extLst>
          </p:cNvPr>
          <p:cNvSpPr>
            <a:spLocks noGrp="1"/>
          </p:cNvSpPr>
          <p:nvPr>
            <p:ph type="title"/>
          </p:nvPr>
        </p:nvSpPr>
        <p:spPr/>
        <p:txBody>
          <a:bodyPr/>
          <a:lstStyle/>
          <a:p>
            <a:r>
              <a:rPr lang="en-US"/>
              <a:t>Impact | GPT-4 Performance on Exams</a:t>
            </a:r>
          </a:p>
        </p:txBody>
      </p:sp>
      <p:sp>
        <p:nvSpPr>
          <p:cNvPr id="4" name="Slide Number Placeholder 3">
            <a:extLst>
              <a:ext uri="{FF2B5EF4-FFF2-40B4-BE49-F238E27FC236}">
                <a16:creationId xmlns:a16="http://schemas.microsoft.com/office/drawing/2014/main" id="{2538A8EB-C81D-33EA-074B-346E27A9F2F1}"/>
              </a:ext>
            </a:extLst>
          </p:cNvPr>
          <p:cNvSpPr>
            <a:spLocks noGrp="1"/>
          </p:cNvSpPr>
          <p:nvPr>
            <p:ph type="sldNum" sz="quarter" idx="4"/>
          </p:nvPr>
        </p:nvSpPr>
        <p:spPr/>
        <p:txBody>
          <a:bodyPr/>
          <a:lstStyle/>
          <a:p>
            <a:fld id="{6DAB3F6F-6A30-410C-8DAB-3E7769D71CBC}" type="slidenum">
              <a:rPr lang="en-US" smtClean="0"/>
              <a:pPr/>
              <a:t>13</a:t>
            </a:fld>
            <a:endParaRPr lang="en-US"/>
          </a:p>
        </p:txBody>
      </p:sp>
      <p:sp>
        <p:nvSpPr>
          <p:cNvPr id="3" name="TextBox 2">
            <a:extLst>
              <a:ext uri="{FF2B5EF4-FFF2-40B4-BE49-F238E27FC236}">
                <a16:creationId xmlns:a16="http://schemas.microsoft.com/office/drawing/2014/main" id="{FC419B65-7A07-AB45-751F-9BFD729ED6B8}"/>
              </a:ext>
            </a:extLst>
          </p:cNvPr>
          <p:cNvSpPr txBox="1"/>
          <p:nvPr/>
        </p:nvSpPr>
        <p:spPr>
          <a:xfrm>
            <a:off x="457200" y="4388547"/>
            <a:ext cx="7689898" cy="253916"/>
          </a:xfrm>
          <a:prstGeom prst="rect">
            <a:avLst/>
          </a:prstGeom>
          <a:noFill/>
        </p:spPr>
        <p:txBody>
          <a:bodyPr wrap="square" rtlCol="0">
            <a:spAutoFit/>
          </a:bodyPr>
          <a:lstStyle/>
          <a:p>
            <a:r>
              <a:rPr lang="en-US" sz="1050"/>
              <a:t>OpenAI, Josh </a:t>
            </a:r>
            <a:r>
              <a:rPr lang="en-US" sz="1050" err="1"/>
              <a:t>Achiam</a:t>
            </a:r>
            <a:r>
              <a:rPr lang="en-US" sz="1050"/>
              <a:t>, Steven Adler, et al. "GPT-4 Technical Report." </a:t>
            </a:r>
            <a:r>
              <a:rPr lang="en-US" sz="1050" err="1"/>
              <a:t>arXiv</a:t>
            </a:r>
            <a:r>
              <a:rPr lang="en-US" sz="1050"/>
              <a:t>, 2024. https://arxiv.org/abs/2303.08774.</a:t>
            </a:r>
          </a:p>
        </p:txBody>
      </p:sp>
      <p:graphicFrame>
        <p:nvGraphicFramePr>
          <p:cNvPr id="32" name="Content Placeholder 31">
            <a:extLst>
              <a:ext uri="{FF2B5EF4-FFF2-40B4-BE49-F238E27FC236}">
                <a16:creationId xmlns:a16="http://schemas.microsoft.com/office/drawing/2014/main" id="{9B7B31C8-FBF6-31B2-A2E8-DB7629EAABE6}"/>
              </a:ext>
            </a:extLst>
          </p:cNvPr>
          <p:cNvGraphicFramePr>
            <a:graphicFrameLocks noGrp="1"/>
          </p:cNvGraphicFramePr>
          <p:nvPr>
            <p:ph idx="1"/>
          </p:nvPr>
        </p:nvGraphicFramePr>
        <p:xfrm>
          <a:off x="457200" y="830638"/>
          <a:ext cx="8229600" cy="3419889"/>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318897336"/>
                    </a:ext>
                  </a:extLst>
                </a:gridCol>
                <a:gridCol w="4114800">
                  <a:extLst>
                    <a:ext uri="{9D8B030D-6E8A-4147-A177-3AD203B41FA5}">
                      <a16:colId xmlns:a16="http://schemas.microsoft.com/office/drawing/2014/main" val="3490429532"/>
                    </a:ext>
                  </a:extLst>
                </a:gridCol>
              </a:tblGrid>
              <a:tr h="310899">
                <a:tc>
                  <a:txBody>
                    <a:bodyPr/>
                    <a:lstStyle/>
                    <a:p>
                      <a:pPr algn="ctr" fontAlgn="ctr"/>
                      <a:r>
                        <a:rPr lang="en-US" sz="1100" b="1" i="0" u="none" strike="noStrike">
                          <a:solidFill>
                            <a:schemeClr val="bg1"/>
                          </a:solidFill>
                          <a:effectLst/>
                          <a:latin typeface="Aptos Narrow" panose="020B0004020202020204" pitchFamily="34" charset="0"/>
                        </a:rPr>
                        <a:t>Exam</a:t>
                      </a:r>
                    </a:p>
                  </a:txBody>
                  <a:tcPr marL="9525" marR="9525" marT="9525" marB="0" anchor="ctr"/>
                </a:tc>
                <a:tc>
                  <a:txBody>
                    <a:bodyPr/>
                    <a:lstStyle/>
                    <a:p>
                      <a:pPr algn="ctr" fontAlgn="ctr"/>
                      <a:r>
                        <a:rPr lang="en-US" sz="1100" b="1" i="0" u="none" strike="noStrike">
                          <a:solidFill>
                            <a:schemeClr val="bg1"/>
                          </a:solidFill>
                          <a:effectLst/>
                          <a:latin typeface="Aptos Narrow" panose="020B0004020202020204" pitchFamily="34" charset="0"/>
                        </a:rPr>
                        <a:t>GPT-4 (with vision) Score</a:t>
                      </a:r>
                    </a:p>
                  </a:txBody>
                  <a:tcPr marL="9525" marR="9525" marT="9525" marB="0" anchor="ctr"/>
                </a:tc>
                <a:extLst>
                  <a:ext uri="{0D108BD9-81ED-4DB2-BD59-A6C34878D82A}">
                    <a16:rowId xmlns:a16="http://schemas.microsoft.com/office/drawing/2014/main" val="811954107"/>
                  </a:ext>
                </a:extLst>
              </a:tr>
              <a:tr h="310899">
                <a:tc>
                  <a:txBody>
                    <a:bodyPr/>
                    <a:lstStyle/>
                    <a:p>
                      <a:pPr algn="l" fontAlgn="ctr"/>
                      <a:r>
                        <a:rPr lang="en-US" sz="1100" b="0" i="0" u="none" strike="noStrike">
                          <a:solidFill>
                            <a:srgbClr val="000000"/>
                          </a:solidFill>
                          <a:effectLst/>
                          <a:latin typeface="Aptos Narrow" panose="020B0004020202020204" pitchFamily="34" charset="0"/>
                        </a:rPr>
                        <a:t>Uniform Bar Exam (MBE+MEE+MPT)</a:t>
                      </a:r>
                    </a:p>
                  </a:txBody>
                  <a:tcPr marL="9525" marR="9525" marT="9525" marB="0" anchor="ctr"/>
                </a:tc>
                <a:tc>
                  <a:txBody>
                    <a:bodyPr/>
                    <a:lstStyle/>
                    <a:p>
                      <a:pPr algn="l" fontAlgn="ctr"/>
                      <a:r>
                        <a:rPr lang="en-US" sz="1100" b="0" i="0" u="none" strike="noStrike">
                          <a:solidFill>
                            <a:srgbClr val="000000"/>
                          </a:solidFill>
                          <a:effectLst/>
                          <a:latin typeface="Aptos Narrow" panose="020B0004020202020204" pitchFamily="34" charset="0"/>
                        </a:rPr>
                        <a:t>298 / 400 (~90th)</a:t>
                      </a:r>
                    </a:p>
                  </a:txBody>
                  <a:tcPr marL="9525" marR="9525" marT="9525" marB="0" anchor="ctr"/>
                </a:tc>
                <a:extLst>
                  <a:ext uri="{0D108BD9-81ED-4DB2-BD59-A6C34878D82A}">
                    <a16:rowId xmlns:a16="http://schemas.microsoft.com/office/drawing/2014/main" val="4110707121"/>
                  </a:ext>
                </a:extLst>
              </a:tr>
              <a:tr h="310899">
                <a:tc>
                  <a:txBody>
                    <a:bodyPr/>
                    <a:lstStyle/>
                    <a:p>
                      <a:pPr algn="l" fontAlgn="ctr"/>
                      <a:r>
                        <a:rPr lang="en-US" sz="1100" b="0" i="0" u="none" strike="noStrike">
                          <a:solidFill>
                            <a:srgbClr val="000000"/>
                          </a:solidFill>
                          <a:effectLst/>
                          <a:latin typeface="Aptos Narrow" panose="020B0004020202020204" pitchFamily="34" charset="0"/>
                        </a:rPr>
                        <a:t>LSAT</a:t>
                      </a:r>
                    </a:p>
                  </a:txBody>
                  <a:tcPr marL="9525" marR="9525" marT="9525" marB="0" anchor="ctr"/>
                </a:tc>
                <a:tc>
                  <a:txBody>
                    <a:bodyPr/>
                    <a:lstStyle/>
                    <a:p>
                      <a:pPr algn="l" fontAlgn="ctr"/>
                      <a:r>
                        <a:rPr lang="en-US" sz="1100" b="0" i="0" u="none" strike="noStrike">
                          <a:solidFill>
                            <a:srgbClr val="000000"/>
                          </a:solidFill>
                          <a:effectLst/>
                          <a:latin typeface="Aptos Narrow" panose="020B0004020202020204" pitchFamily="34" charset="0"/>
                        </a:rPr>
                        <a:t>163 (~88th)</a:t>
                      </a:r>
                    </a:p>
                  </a:txBody>
                  <a:tcPr marL="9525" marR="9525" marT="9525" marB="0" anchor="ctr"/>
                </a:tc>
                <a:extLst>
                  <a:ext uri="{0D108BD9-81ED-4DB2-BD59-A6C34878D82A}">
                    <a16:rowId xmlns:a16="http://schemas.microsoft.com/office/drawing/2014/main" val="1856422858"/>
                  </a:ext>
                </a:extLst>
              </a:tr>
              <a:tr h="310899">
                <a:tc>
                  <a:txBody>
                    <a:bodyPr/>
                    <a:lstStyle/>
                    <a:p>
                      <a:pPr algn="l" fontAlgn="ctr"/>
                      <a:r>
                        <a:rPr lang="en-US" sz="1100" b="0" i="0" u="none" strike="noStrike">
                          <a:solidFill>
                            <a:srgbClr val="000000"/>
                          </a:solidFill>
                          <a:effectLst/>
                          <a:latin typeface="Aptos Narrow" panose="020B0004020202020204" pitchFamily="34" charset="0"/>
                        </a:rPr>
                        <a:t>SAT Evidence-Based Reading &amp; Writing</a:t>
                      </a:r>
                    </a:p>
                  </a:txBody>
                  <a:tcPr marL="9525" marR="9525" marT="9525" marB="0" anchor="ctr"/>
                </a:tc>
                <a:tc>
                  <a:txBody>
                    <a:bodyPr/>
                    <a:lstStyle/>
                    <a:p>
                      <a:pPr algn="l" fontAlgn="ctr"/>
                      <a:r>
                        <a:rPr lang="en-US" sz="1100" b="0" i="0" u="none" strike="noStrike">
                          <a:solidFill>
                            <a:srgbClr val="000000"/>
                          </a:solidFill>
                          <a:effectLst/>
                          <a:latin typeface="Aptos Narrow" panose="020B0004020202020204" pitchFamily="34" charset="0"/>
                        </a:rPr>
                        <a:t>710 / 800 (~93rd)</a:t>
                      </a:r>
                    </a:p>
                  </a:txBody>
                  <a:tcPr marL="9525" marR="9525" marT="9525" marB="0" anchor="ctr"/>
                </a:tc>
                <a:extLst>
                  <a:ext uri="{0D108BD9-81ED-4DB2-BD59-A6C34878D82A}">
                    <a16:rowId xmlns:a16="http://schemas.microsoft.com/office/drawing/2014/main" val="254606351"/>
                  </a:ext>
                </a:extLst>
              </a:tr>
              <a:tr h="310899">
                <a:tc>
                  <a:txBody>
                    <a:bodyPr/>
                    <a:lstStyle/>
                    <a:p>
                      <a:pPr algn="l" fontAlgn="ctr"/>
                      <a:r>
                        <a:rPr lang="en-US" sz="1100" b="0" i="0" u="none" strike="noStrike">
                          <a:solidFill>
                            <a:srgbClr val="000000"/>
                          </a:solidFill>
                          <a:effectLst/>
                          <a:latin typeface="Aptos Narrow" panose="020B0004020202020204" pitchFamily="34" charset="0"/>
                        </a:rPr>
                        <a:t>SAT Math</a:t>
                      </a:r>
                    </a:p>
                  </a:txBody>
                  <a:tcPr marL="9525" marR="9525" marT="9525" marB="0" anchor="ctr"/>
                </a:tc>
                <a:tc>
                  <a:txBody>
                    <a:bodyPr/>
                    <a:lstStyle/>
                    <a:p>
                      <a:pPr algn="l" fontAlgn="ctr"/>
                      <a:r>
                        <a:rPr lang="en-US" sz="1100" b="0" i="0" u="none" strike="noStrike">
                          <a:solidFill>
                            <a:srgbClr val="000000"/>
                          </a:solidFill>
                          <a:effectLst/>
                          <a:latin typeface="Aptos Narrow" panose="020B0004020202020204" pitchFamily="34" charset="0"/>
                        </a:rPr>
                        <a:t>700 / 800 (~89th)</a:t>
                      </a:r>
                    </a:p>
                  </a:txBody>
                  <a:tcPr marL="9525" marR="9525" marT="9525" marB="0" anchor="ctr"/>
                </a:tc>
                <a:extLst>
                  <a:ext uri="{0D108BD9-81ED-4DB2-BD59-A6C34878D82A}">
                    <a16:rowId xmlns:a16="http://schemas.microsoft.com/office/drawing/2014/main" val="2247097761"/>
                  </a:ext>
                </a:extLst>
              </a:tr>
              <a:tr h="310899">
                <a:tc>
                  <a:txBody>
                    <a:bodyPr/>
                    <a:lstStyle/>
                    <a:p>
                      <a:pPr algn="l" fontAlgn="ctr"/>
                      <a:r>
                        <a:rPr lang="fr-FR" sz="1100" b="0" i="0" u="none" strike="noStrike">
                          <a:solidFill>
                            <a:srgbClr val="000000"/>
                          </a:solidFill>
                          <a:effectLst/>
                          <a:latin typeface="Aptos Narrow" panose="020B0004020202020204" pitchFamily="34" charset="0"/>
                        </a:rPr>
                        <a:t>Graduate Record Examination (GRE) Quantitative</a:t>
                      </a:r>
                    </a:p>
                  </a:txBody>
                  <a:tcPr marL="9525" marR="9525" marT="9525" marB="0" anchor="ctr"/>
                </a:tc>
                <a:tc>
                  <a:txBody>
                    <a:bodyPr/>
                    <a:lstStyle/>
                    <a:p>
                      <a:pPr algn="l" fontAlgn="ctr"/>
                      <a:r>
                        <a:rPr lang="en-US" sz="1100" b="0" i="0" u="none" strike="noStrike">
                          <a:solidFill>
                            <a:srgbClr val="000000"/>
                          </a:solidFill>
                          <a:effectLst/>
                          <a:latin typeface="Aptos Narrow" panose="020B0004020202020204" pitchFamily="34" charset="0"/>
                        </a:rPr>
                        <a:t>163 / 170 (~80th)</a:t>
                      </a:r>
                    </a:p>
                  </a:txBody>
                  <a:tcPr marL="9525" marR="9525" marT="9525" marB="0" anchor="ctr"/>
                </a:tc>
                <a:extLst>
                  <a:ext uri="{0D108BD9-81ED-4DB2-BD59-A6C34878D82A}">
                    <a16:rowId xmlns:a16="http://schemas.microsoft.com/office/drawing/2014/main" val="1961523073"/>
                  </a:ext>
                </a:extLst>
              </a:tr>
              <a:tr h="310899">
                <a:tc>
                  <a:txBody>
                    <a:bodyPr/>
                    <a:lstStyle/>
                    <a:p>
                      <a:pPr algn="l" fontAlgn="ctr"/>
                      <a:r>
                        <a:rPr lang="en-US" sz="1100" b="0" i="0" u="none" strike="noStrike">
                          <a:solidFill>
                            <a:srgbClr val="000000"/>
                          </a:solidFill>
                          <a:effectLst/>
                          <a:latin typeface="Aptos Narrow" panose="020B0004020202020204" pitchFamily="34" charset="0"/>
                        </a:rPr>
                        <a:t>Graduate Record Examination (GRE) Verbal</a:t>
                      </a:r>
                    </a:p>
                  </a:txBody>
                  <a:tcPr marL="9525" marR="9525" marT="9525" marB="0" anchor="ctr"/>
                </a:tc>
                <a:tc>
                  <a:txBody>
                    <a:bodyPr/>
                    <a:lstStyle/>
                    <a:p>
                      <a:pPr algn="l" fontAlgn="ctr"/>
                      <a:r>
                        <a:rPr lang="en-US" sz="1100" b="0" i="0" u="none" strike="noStrike">
                          <a:solidFill>
                            <a:srgbClr val="000000"/>
                          </a:solidFill>
                          <a:effectLst/>
                          <a:latin typeface="Aptos Narrow" panose="020B0004020202020204" pitchFamily="34" charset="0"/>
                        </a:rPr>
                        <a:t>169 / 170 (~99th)</a:t>
                      </a:r>
                    </a:p>
                  </a:txBody>
                  <a:tcPr marL="9525" marR="9525" marT="9525" marB="0" anchor="ctr"/>
                </a:tc>
                <a:extLst>
                  <a:ext uri="{0D108BD9-81ED-4DB2-BD59-A6C34878D82A}">
                    <a16:rowId xmlns:a16="http://schemas.microsoft.com/office/drawing/2014/main" val="2798883564"/>
                  </a:ext>
                </a:extLst>
              </a:tr>
              <a:tr h="310899">
                <a:tc>
                  <a:txBody>
                    <a:bodyPr/>
                    <a:lstStyle/>
                    <a:p>
                      <a:pPr algn="l" fontAlgn="ctr"/>
                      <a:r>
                        <a:rPr lang="en-US" sz="1100" b="0" i="0" u="none" strike="noStrike">
                          <a:solidFill>
                            <a:srgbClr val="000000"/>
                          </a:solidFill>
                          <a:effectLst/>
                          <a:latin typeface="Aptos Narrow" panose="020B0004020202020204" pitchFamily="34" charset="0"/>
                        </a:rPr>
                        <a:t>Graduate Record Examination (GRE) Writing</a:t>
                      </a:r>
                    </a:p>
                  </a:txBody>
                  <a:tcPr marL="9525" marR="9525" marT="9525" marB="0" anchor="ctr"/>
                </a:tc>
                <a:tc>
                  <a:txBody>
                    <a:bodyPr/>
                    <a:lstStyle/>
                    <a:p>
                      <a:pPr algn="l" fontAlgn="ctr"/>
                      <a:r>
                        <a:rPr lang="en-US" sz="1100" b="0" i="0" u="none" strike="noStrike">
                          <a:solidFill>
                            <a:srgbClr val="000000"/>
                          </a:solidFill>
                          <a:effectLst/>
                          <a:latin typeface="Aptos Narrow" panose="020B0004020202020204" pitchFamily="34" charset="0"/>
                        </a:rPr>
                        <a:t>4 / 6 (~54th)</a:t>
                      </a:r>
                    </a:p>
                  </a:txBody>
                  <a:tcPr marL="9525" marR="9525" marT="9525" marB="0" anchor="ctr"/>
                </a:tc>
                <a:extLst>
                  <a:ext uri="{0D108BD9-81ED-4DB2-BD59-A6C34878D82A}">
                    <a16:rowId xmlns:a16="http://schemas.microsoft.com/office/drawing/2014/main" val="3639587272"/>
                  </a:ext>
                </a:extLst>
              </a:tr>
              <a:tr h="310899">
                <a:tc>
                  <a:txBody>
                    <a:bodyPr/>
                    <a:lstStyle/>
                    <a:p>
                      <a:pPr algn="l" fontAlgn="ctr"/>
                      <a:r>
                        <a:rPr lang="en-US" sz="1100" b="0" i="0" u="none" strike="noStrike">
                          <a:solidFill>
                            <a:srgbClr val="000000"/>
                          </a:solidFill>
                          <a:effectLst/>
                          <a:latin typeface="Aptos Narrow" panose="020B0004020202020204" pitchFamily="34" charset="0"/>
                        </a:rPr>
                        <a:t>USABO Semifinal Exam 2020</a:t>
                      </a:r>
                    </a:p>
                  </a:txBody>
                  <a:tcPr marL="9525" marR="9525" marT="9525" marB="0" anchor="ctr"/>
                </a:tc>
                <a:tc>
                  <a:txBody>
                    <a:bodyPr/>
                    <a:lstStyle/>
                    <a:p>
                      <a:pPr algn="l" fontAlgn="ctr"/>
                      <a:r>
                        <a:rPr lang="en-US" sz="1100" b="0" i="0" u="none" strike="noStrike">
                          <a:solidFill>
                            <a:srgbClr val="000000"/>
                          </a:solidFill>
                          <a:effectLst/>
                          <a:latin typeface="Aptos Narrow" panose="020B0004020202020204" pitchFamily="34" charset="0"/>
                        </a:rPr>
                        <a:t>87 / 150 (99th - 100th)</a:t>
                      </a:r>
                    </a:p>
                  </a:txBody>
                  <a:tcPr marL="9525" marR="9525" marT="9525" marB="0" anchor="ctr"/>
                </a:tc>
                <a:extLst>
                  <a:ext uri="{0D108BD9-81ED-4DB2-BD59-A6C34878D82A}">
                    <a16:rowId xmlns:a16="http://schemas.microsoft.com/office/drawing/2014/main" val="1375723123"/>
                  </a:ext>
                </a:extLst>
              </a:tr>
              <a:tr h="310899">
                <a:tc>
                  <a:txBody>
                    <a:bodyPr/>
                    <a:lstStyle/>
                    <a:p>
                      <a:pPr algn="l" fontAlgn="ctr"/>
                      <a:r>
                        <a:rPr lang="en-US" sz="1100" b="0" i="0" u="none" strike="noStrike">
                          <a:solidFill>
                            <a:srgbClr val="000000"/>
                          </a:solidFill>
                          <a:effectLst/>
                          <a:latin typeface="Aptos Narrow" panose="020B0004020202020204" pitchFamily="34" charset="0"/>
                        </a:rPr>
                        <a:t>USNCO Local Section Exam 2022</a:t>
                      </a:r>
                    </a:p>
                  </a:txBody>
                  <a:tcPr marL="9525" marR="9525" marT="9525" marB="0" anchor="ctr"/>
                </a:tc>
                <a:tc>
                  <a:txBody>
                    <a:bodyPr/>
                    <a:lstStyle/>
                    <a:p>
                      <a:pPr algn="l" fontAlgn="ctr"/>
                      <a:r>
                        <a:rPr lang="en-US" sz="1100" b="0" i="0" u="none" strike="noStrike">
                          <a:solidFill>
                            <a:srgbClr val="000000"/>
                          </a:solidFill>
                          <a:effectLst/>
                          <a:latin typeface="Aptos Narrow" panose="020B0004020202020204" pitchFamily="34" charset="0"/>
                        </a:rPr>
                        <a:t>36 / 60</a:t>
                      </a:r>
                    </a:p>
                  </a:txBody>
                  <a:tcPr marL="9525" marR="9525" marT="9525" marB="0" anchor="ctr"/>
                </a:tc>
                <a:extLst>
                  <a:ext uri="{0D108BD9-81ED-4DB2-BD59-A6C34878D82A}">
                    <a16:rowId xmlns:a16="http://schemas.microsoft.com/office/drawing/2014/main" val="1151942737"/>
                  </a:ext>
                </a:extLst>
              </a:tr>
              <a:tr h="310899">
                <a:tc>
                  <a:txBody>
                    <a:bodyPr/>
                    <a:lstStyle/>
                    <a:p>
                      <a:pPr algn="l" fontAlgn="ctr"/>
                      <a:r>
                        <a:rPr lang="en-US" sz="1100" b="0" i="0" u="none" strike="noStrike">
                          <a:solidFill>
                            <a:srgbClr val="000000"/>
                          </a:solidFill>
                          <a:effectLst/>
                          <a:latin typeface="Aptos Narrow" panose="020B0004020202020204" pitchFamily="34" charset="0"/>
                        </a:rPr>
                        <a:t>Medical Knowledge Self-Assessment Program</a:t>
                      </a:r>
                    </a:p>
                  </a:txBody>
                  <a:tcPr marL="9525" marR="9525" marT="9525" marB="0" anchor="ctr"/>
                </a:tc>
                <a:tc>
                  <a:txBody>
                    <a:bodyPr/>
                    <a:lstStyle/>
                    <a:p>
                      <a:pPr algn="l" fontAlgn="ctr"/>
                      <a:r>
                        <a:rPr lang="en-US" sz="1100" b="0" i="0" u="none" strike="noStrike" dirty="0">
                          <a:solidFill>
                            <a:srgbClr val="000000"/>
                          </a:solidFill>
                          <a:effectLst/>
                          <a:latin typeface="Aptos Narrow" panose="020B0004020202020204" pitchFamily="34" charset="0"/>
                        </a:rPr>
                        <a:t>75%</a:t>
                      </a:r>
                    </a:p>
                  </a:txBody>
                  <a:tcPr marL="9525" marR="9525" marT="9525" marB="0" anchor="ctr"/>
                </a:tc>
                <a:extLst>
                  <a:ext uri="{0D108BD9-81ED-4DB2-BD59-A6C34878D82A}">
                    <a16:rowId xmlns:a16="http://schemas.microsoft.com/office/drawing/2014/main" val="1859744888"/>
                  </a:ext>
                </a:extLst>
              </a:tr>
            </a:tbl>
          </a:graphicData>
        </a:graphic>
      </p:graphicFrame>
    </p:spTree>
    <p:extLst>
      <p:ext uri="{BB962C8B-B14F-4D97-AF65-F5344CB8AC3E}">
        <p14:creationId xmlns:p14="http://schemas.microsoft.com/office/powerpoint/2010/main" val="3350289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7DE8-B2F4-ABBA-55A7-21AAE9A9EBF3}"/>
              </a:ext>
            </a:extLst>
          </p:cNvPr>
          <p:cNvSpPr>
            <a:spLocks noGrp="1"/>
          </p:cNvSpPr>
          <p:nvPr>
            <p:ph type="title"/>
          </p:nvPr>
        </p:nvSpPr>
        <p:spPr>
          <a:xfrm>
            <a:off x="457200" y="-38044"/>
            <a:ext cx="8229600" cy="685800"/>
          </a:xfrm>
        </p:spPr>
        <p:txBody>
          <a:bodyPr/>
          <a:lstStyle/>
          <a:p>
            <a:r>
              <a:rPr lang="en-US"/>
              <a:t>Impact | Reasoning</a:t>
            </a:r>
          </a:p>
        </p:txBody>
      </p:sp>
      <p:sp>
        <p:nvSpPr>
          <p:cNvPr id="3" name="Content Placeholder 2">
            <a:extLst>
              <a:ext uri="{FF2B5EF4-FFF2-40B4-BE49-F238E27FC236}">
                <a16:creationId xmlns:a16="http://schemas.microsoft.com/office/drawing/2014/main" id="{26264ACC-E134-FDD2-218E-28D775B93055}"/>
              </a:ext>
            </a:extLst>
          </p:cNvPr>
          <p:cNvSpPr>
            <a:spLocks noGrp="1"/>
          </p:cNvSpPr>
          <p:nvPr>
            <p:ph idx="1"/>
          </p:nvPr>
        </p:nvSpPr>
        <p:spPr>
          <a:xfrm>
            <a:off x="457200" y="621789"/>
            <a:ext cx="8229600" cy="3672078"/>
          </a:xfrm>
        </p:spPr>
        <p:txBody>
          <a:bodyPr/>
          <a:lstStyle/>
          <a:p>
            <a:r>
              <a:rPr lang="en-US" dirty="0"/>
              <a:t>Prompt: </a:t>
            </a:r>
          </a:p>
          <a:p>
            <a:pPr lvl="1"/>
            <a:r>
              <a:rPr lang="en-US" dirty="0"/>
              <a:t>Suppose g(x) = f^(-1)(x), g(5) = 4, g(7) = 3, g(9) = 6. What is f(f(f(6)))?</a:t>
            </a:r>
          </a:p>
          <a:p>
            <a:endParaRPr lang="en-US" dirty="0"/>
          </a:p>
          <a:p>
            <a:r>
              <a:rPr lang="en-US" dirty="0"/>
              <a:t>GPT-4: </a:t>
            </a:r>
          </a:p>
          <a:p>
            <a:pPr lvl="1"/>
            <a:r>
              <a:rPr lang="en-US" sz="1400" dirty="0"/>
              <a:t>There are different ways to approach this problem, but one possible method is to use the fact that g(x) = f^(-1)(x) implies that f(g(x)) = x for any x in the domain of g. That is, applying f to both sides of the equation g(x) = f^(-1)(x) gives f(g(x)) = f^(-1)(x) = x. This means that we can undo the effect of f by applying g, and vice versa. Using this idea, we can try to find f(6) by looking for the value of x such that g(x) = 6. From the given information, we see that g(9) = 6, so f(6) = f(g(9)) = 9. Similarly, we can find f(9) by looking for the value of x such that g(x) = 9. We see that g(7) = 3, so f(9) = f(g(7)) = 7. Finally, we can find f(7) by looking for the value of x such that g(x) = 7. We see that g(4) = 7, so f(7) = f(g(4)) = 4. Therefore, f(f(f(6))) = f(f(9)) = f(7) = 4.</a:t>
            </a:r>
          </a:p>
          <a:p>
            <a:endParaRPr lang="en-US" dirty="0"/>
          </a:p>
        </p:txBody>
      </p:sp>
      <p:sp>
        <p:nvSpPr>
          <p:cNvPr id="4" name="Slide Number Placeholder 3">
            <a:extLst>
              <a:ext uri="{FF2B5EF4-FFF2-40B4-BE49-F238E27FC236}">
                <a16:creationId xmlns:a16="http://schemas.microsoft.com/office/drawing/2014/main" id="{2E60EEB7-A4F1-C8F5-09B0-D898D55D76A8}"/>
              </a:ext>
            </a:extLst>
          </p:cNvPr>
          <p:cNvSpPr>
            <a:spLocks noGrp="1"/>
          </p:cNvSpPr>
          <p:nvPr>
            <p:ph type="sldNum" sz="quarter" idx="4"/>
          </p:nvPr>
        </p:nvSpPr>
        <p:spPr/>
        <p:txBody>
          <a:bodyPr/>
          <a:lstStyle/>
          <a:p>
            <a:fld id="{6DAB3F6F-6A30-410C-8DAB-3E7769D71CBC}" type="slidenum">
              <a:rPr lang="en-US" smtClean="0"/>
              <a:pPr/>
              <a:t>14</a:t>
            </a:fld>
            <a:endParaRPr lang="en-US"/>
          </a:p>
        </p:txBody>
      </p:sp>
      <p:sp>
        <p:nvSpPr>
          <p:cNvPr id="5" name="TextBox 4">
            <a:extLst>
              <a:ext uri="{FF2B5EF4-FFF2-40B4-BE49-F238E27FC236}">
                <a16:creationId xmlns:a16="http://schemas.microsoft.com/office/drawing/2014/main" id="{BBC1F098-E7A0-F0A5-1D25-973A3DEFCABC}"/>
              </a:ext>
            </a:extLst>
          </p:cNvPr>
          <p:cNvSpPr txBox="1"/>
          <p:nvPr/>
        </p:nvSpPr>
        <p:spPr>
          <a:xfrm>
            <a:off x="457200" y="4267795"/>
            <a:ext cx="7669272" cy="253916"/>
          </a:xfrm>
          <a:prstGeom prst="rect">
            <a:avLst/>
          </a:prstGeom>
          <a:noFill/>
        </p:spPr>
        <p:txBody>
          <a:bodyPr wrap="square" rtlCol="0">
            <a:spAutoFit/>
          </a:bodyPr>
          <a:lstStyle/>
          <a:p>
            <a:r>
              <a:rPr lang="en-US" sz="1050"/>
              <a:t>OpenAI, Josh </a:t>
            </a:r>
            <a:r>
              <a:rPr lang="en-US" sz="1050" err="1"/>
              <a:t>Achiam</a:t>
            </a:r>
            <a:r>
              <a:rPr lang="en-US" sz="1050"/>
              <a:t>, Steven Adler, et al. "GPT-4 Technical Report." </a:t>
            </a:r>
            <a:r>
              <a:rPr lang="en-US" sz="1050" err="1"/>
              <a:t>arXiv</a:t>
            </a:r>
            <a:r>
              <a:rPr lang="en-US" sz="1050"/>
              <a:t>, 2024. https://arxiv.org/abs/2303.08774.</a:t>
            </a:r>
          </a:p>
        </p:txBody>
      </p:sp>
    </p:spTree>
    <p:extLst>
      <p:ext uri="{BB962C8B-B14F-4D97-AF65-F5344CB8AC3E}">
        <p14:creationId xmlns:p14="http://schemas.microsoft.com/office/powerpoint/2010/main" val="2998063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7567E8-40F1-FA27-1985-FA67AC584C62}"/>
              </a:ext>
            </a:extLst>
          </p:cNvPr>
          <p:cNvSpPr>
            <a:spLocks noGrp="1"/>
          </p:cNvSpPr>
          <p:nvPr>
            <p:ph sz="half" idx="1"/>
          </p:nvPr>
        </p:nvSpPr>
        <p:spPr>
          <a:xfrm>
            <a:off x="457200" y="547140"/>
            <a:ext cx="4038600" cy="3741974"/>
          </a:xfrm>
        </p:spPr>
        <p:txBody>
          <a:bodyPr/>
          <a:lstStyle/>
          <a:p>
            <a:r>
              <a:rPr lang="en-US" sz="1800"/>
              <a:t>What’s funny about this image? </a:t>
            </a:r>
          </a:p>
        </p:txBody>
      </p:sp>
      <p:sp>
        <p:nvSpPr>
          <p:cNvPr id="3" name="Content Placeholder 2">
            <a:extLst>
              <a:ext uri="{FF2B5EF4-FFF2-40B4-BE49-F238E27FC236}">
                <a16:creationId xmlns:a16="http://schemas.microsoft.com/office/drawing/2014/main" id="{370F68D4-A3E9-5536-FC54-4E22F8729B6D}"/>
              </a:ext>
            </a:extLst>
          </p:cNvPr>
          <p:cNvSpPr>
            <a:spLocks noGrp="1"/>
          </p:cNvSpPr>
          <p:nvPr>
            <p:ph sz="half" idx="2"/>
          </p:nvPr>
        </p:nvSpPr>
        <p:spPr>
          <a:xfrm>
            <a:off x="4648200" y="542568"/>
            <a:ext cx="4038600" cy="3741974"/>
          </a:xfrm>
        </p:spPr>
        <p:txBody>
          <a:bodyPr/>
          <a:lstStyle/>
          <a:p>
            <a:pPr marL="0" indent="0" algn="l">
              <a:buNone/>
            </a:pPr>
            <a:r>
              <a:rPr lang="en-US" sz="1800" b="0" i="0">
                <a:solidFill>
                  <a:srgbClr val="374151"/>
                </a:solidFill>
                <a:effectLst/>
                <a:latin typeface="Söhne"/>
              </a:rPr>
              <a:t>GPT-4o: </a:t>
            </a:r>
          </a:p>
          <a:p>
            <a:pPr marL="0" indent="0" algn="l">
              <a:buNone/>
            </a:pPr>
            <a:endParaRPr lang="en-US" sz="1050"/>
          </a:p>
          <a:p>
            <a:pPr marL="0" indent="0" algn="l">
              <a:buNone/>
            </a:pPr>
            <a:endParaRPr lang="en-US" sz="1050"/>
          </a:p>
          <a:p>
            <a:pPr marL="0" indent="0" algn="l">
              <a:buNone/>
            </a:pPr>
            <a:endParaRPr lang="en-US" sz="1050"/>
          </a:p>
          <a:p>
            <a:pPr marL="0" indent="0" algn="l">
              <a:buNone/>
            </a:pPr>
            <a:endParaRPr lang="en-US" sz="1050"/>
          </a:p>
          <a:p>
            <a:pPr marL="0" indent="0" algn="l">
              <a:buNone/>
            </a:pPr>
            <a:r>
              <a:rPr lang="en-US" sz="1400"/>
              <a:t>The humor in this image comes from the fact that a VGA connector, which is an older type of video display interface commonly used for computer monitors, is plugged into a modern smartphone. This is amusing because VGA connectors are not compatible with smartphones, and there's no practical reason to connect them. The juxtaposition of old and new technology creates a funny and absurd scenario.</a:t>
            </a:r>
            <a:endParaRPr lang="en-US" sz="3600"/>
          </a:p>
        </p:txBody>
      </p:sp>
      <p:sp>
        <p:nvSpPr>
          <p:cNvPr id="4" name="Title 3">
            <a:extLst>
              <a:ext uri="{FF2B5EF4-FFF2-40B4-BE49-F238E27FC236}">
                <a16:creationId xmlns:a16="http://schemas.microsoft.com/office/drawing/2014/main" id="{8371ADCC-35F1-E9FE-D351-64C75E3915DF}"/>
              </a:ext>
            </a:extLst>
          </p:cNvPr>
          <p:cNvSpPr>
            <a:spLocks noGrp="1"/>
          </p:cNvSpPr>
          <p:nvPr>
            <p:ph type="title"/>
          </p:nvPr>
        </p:nvSpPr>
        <p:spPr>
          <a:xfrm>
            <a:off x="457200" y="-78102"/>
            <a:ext cx="8229600" cy="685800"/>
          </a:xfrm>
        </p:spPr>
        <p:txBody>
          <a:bodyPr/>
          <a:lstStyle/>
          <a:p>
            <a:r>
              <a:rPr lang="en-US"/>
              <a:t>Impact | Visual Context Comprehension</a:t>
            </a:r>
          </a:p>
        </p:txBody>
      </p:sp>
      <p:sp>
        <p:nvSpPr>
          <p:cNvPr id="5" name="Slide Number Placeholder 4">
            <a:extLst>
              <a:ext uri="{FF2B5EF4-FFF2-40B4-BE49-F238E27FC236}">
                <a16:creationId xmlns:a16="http://schemas.microsoft.com/office/drawing/2014/main" id="{1F41B452-BA4F-706C-B097-FBD1343BA5A9}"/>
              </a:ext>
            </a:extLst>
          </p:cNvPr>
          <p:cNvSpPr>
            <a:spLocks noGrp="1"/>
          </p:cNvSpPr>
          <p:nvPr>
            <p:ph type="sldNum" sz="quarter" idx="4"/>
          </p:nvPr>
        </p:nvSpPr>
        <p:spPr/>
        <p:txBody>
          <a:bodyPr/>
          <a:lstStyle/>
          <a:p>
            <a:fld id="{6DAB3F6F-6A30-410C-8DAB-3E7769D71CBC}" type="slidenum">
              <a:rPr lang="en-US" smtClean="0"/>
              <a:pPr/>
              <a:t>15</a:t>
            </a:fld>
            <a:endParaRPr lang="en-US"/>
          </a:p>
        </p:txBody>
      </p:sp>
      <p:pic>
        <p:nvPicPr>
          <p:cNvPr id="9" name="Picture 8">
            <a:extLst>
              <a:ext uri="{FF2B5EF4-FFF2-40B4-BE49-F238E27FC236}">
                <a16:creationId xmlns:a16="http://schemas.microsoft.com/office/drawing/2014/main" id="{2D471830-768D-7C62-67C9-B0BAED5880F2}"/>
              </a:ext>
            </a:extLst>
          </p:cNvPr>
          <p:cNvPicPr>
            <a:picLocks noChangeAspect="1"/>
          </p:cNvPicPr>
          <p:nvPr/>
        </p:nvPicPr>
        <p:blipFill>
          <a:blip r:embed="rId3"/>
          <a:stretch>
            <a:fillRect/>
          </a:stretch>
        </p:blipFill>
        <p:spPr>
          <a:xfrm>
            <a:off x="1196579" y="1403358"/>
            <a:ext cx="2068115" cy="2757487"/>
          </a:xfrm>
          <a:prstGeom prst="rect">
            <a:avLst/>
          </a:prstGeom>
          <a:ln>
            <a:solidFill>
              <a:schemeClr val="tx1"/>
            </a:solidFill>
          </a:ln>
        </p:spPr>
      </p:pic>
    </p:spTree>
    <p:extLst>
      <p:ext uri="{BB962C8B-B14F-4D97-AF65-F5344CB8AC3E}">
        <p14:creationId xmlns:p14="http://schemas.microsoft.com/office/powerpoint/2010/main" val="2367618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380-43BC-4077-8C15-3F4EB1B34C64}"/>
              </a:ext>
            </a:extLst>
          </p:cNvPr>
          <p:cNvSpPr>
            <a:spLocks noGrp="1"/>
          </p:cNvSpPr>
          <p:nvPr>
            <p:ph type="ctrTitle"/>
          </p:nvPr>
        </p:nvSpPr>
        <p:spPr/>
        <p:txBody>
          <a:bodyPr/>
          <a:lstStyle/>
          <a:p>
            <a:r>
              <a:rPr lang="en-US" dirty="0"/>
              <a:t>Industry Impact</a:t>
            </a:r>
          </a:p>
        </p:txBody>
      </p:sp>
      <p:sp>
        <p:nvSpPr>
          <p:cNvPr id="3" name="Subtitle 2">
            <a:extLst>
              <a:ext uri="{FF2B5EF4-FFF2-40B4-BE49-F238E27FC236}">
                <a16:creationId xmlns:a16="http://schemas.microsoft.com/office/drawing/2014/main" id="{09E6DB57-F115-1555-7F18-2C681D465444}"/>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7E5AF77-673B-7AEF-C0A6-276640F192B5}"/>
              </a:ext>
            </a:extLst>
          </p:cNvPr>
          <p:cNvSpPr>
            <a:spLocks noGrp="1"/>
          </p:cNvSpPr>
          <p:nvPr>
            <p:ph type="sldNum" sz="quarter" idx="4"/>
          </p:nvPr>
        </p:nvSpPr>
        <p:spPr/>
        <p:txBody>
          <a:bodyPr/>
          <a:lstStyle/>
          <a:p>
            <a:fld id="{6DAB3F6F-6A30-410C-8DAB-3E7769D71CBC}" type="slidenum">
              <a:rPr lang="en-US" smtClean="0"/>
              <a:pPr/>
              <a:t>16</a:t>
            </a:fld>
            <a:endParaRPr lang="en-US" dirty="0"/>
          </a:p>
        </p:txBody>
      </p:sp>
    </p:spTree>
    <p:extLst>
      <p:ext uri="{BB962C8B-B14F-4D97-AF65-F5344CB8AC3E}">
        <p14:creationId xmlns:p14="http://schemas.microsoft.com/office/powerpoint/2010/main" val="2886314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D5E0-FF74-C3D0-D3B3-273067007D46}"/>
              </a:ext>
            </a:extLst>
          </p:cNvPr>
          <p:cNvSpPr>
            <a:spLocks noGrp="1"/>
          </p:cNvSpPr>
          <p:nvPr>
            <p:ph type="title"/>
          </p:nvPr>
        </p:nvSpPr>
        <p:spPr/>
        <p:txBody>
          <a:bodyPr/>
          <a:lstStyle/>
          <a:p>
            <a:r>
              <a:rPr lang="en-US" dirty="0"/>
              <a:t>How do you view the role of AI in today's world?</a:t>
            </a:r>
          </a:p>
        </p:txBody>
      </p:sp>
      <p:sp>
        <p:nvSpPr>
          <p:cNvPr id="4" name="Slide Number Placeholder 3">
            <a:extLst>
              <a:ext uri="{FF2B5EF4-FFF2-40B4-BE49-F238E27FC236}">
                <a16:creationId xmlns:a16="http://schemas.microsoft.com/office/drawing/2014/main" id="{C4E339FF-77D8-D7E6-5840-FA977EA205FB}"/>
              </a:ext>
            </a:extLst>
          </p:cNvPr>
          <p:cNvSpPr>
            <a:spLocks noGrp="1"/>
          </p:cNvSpPr>
          <p:nvPr>
            <p:ph type="sldNum" sz="quarter" idx="4"/>
          </p:nvPr>
        </p:nvSpPr>
        <p:spPr/>
        <p:txBody>
          <a:bodyPr/>
          <a:lstStyle/>
          <a:p>
            <a:fld id="{6DAB3F6F-6A30-410C-8DAB-3E7769D71CBC}" type="slidenum">
              <a:rPr lang="en-US" smtClean="0"/>
              <a:pPr/>
              <a:t>17</a:t>
            </a:fld>
            <a:endParaRPr lang="en-US" dirty="0"/>
          </a:p>
        </p:txBody>
      </p:sp>
      <p:graphicFrame>
        <p:nvGraphicFramePr>
          <p:cNvPr id="9" name="Diagram 8">
            <a:extLst>
              <a:ext uri="{FF2B5EF4-FFF2-40B4-BE49-F238E27FC236}">
                <a16:creationId xmlns:a16="http://schemas.microsoft.com/office/drawing/2014/main" id="{428464F9-1B38-C186-ED52-3E9531BD5F9F}"/>
              </a:ext>
            </a:extLst>
          </p:cNvPr>
          <p:cNvGraphicFramePr/>
          <p:nvPr>
            <p:extLst>
              <p:ext uri="{D42A27DB-BD31-4B8C-83A1-F6EECF244321}">
                <p14:modId xmlns:p14="http://schemas.microsoft.com/office/powerpoint/2010/main" val="3745177993"/>
              </p:ext>
            </p:extLst>
          </p:nvPr>
        </p:nvGraphicFramePr>
        <p:xfrm>
          <a:off x="697584" y="830638"/>
          <a:ext cx="7874696" cy="3773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0331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4F8F-C0FF-F286-6FC1-693736165A3E}"/>
              </a:ext>
            </a:extLst>
          </p:cNvPr>
          <p:cNvSpPr>
            <a:spLocks noGrp="1"/>
          </p:cNvSpPr>
          <p:nvPr>
            <p:ph type="title"/>
          </p:nvPr>
        </p:nvSpPr>
        <p:spPr/>
        <p:txBody>
          <a:bodyPr/>
          <a:lstStyle/>
          <a:p>
            <a:r>
              <a:rPr lang="en-US" dirty="0"/>
              <a:t>Individual Tax</a:t>
            </a:r>
          </a:p>
        </p:txBody>
      </p:sp>
      <p:sp>
        <p:nvSpPr>
          <p:cNvPr id="4" name="Slide Number Placeholder 3">
            <a:extLst>
              <a:ext uri="{FF2B5EF4-FFF2-40B4-BE49-F238E27FC236}">
                <a16:creationId xmlns:a16="http://schemas.microsoft.com/office/drawing/2014/main" id="{DDD68B73-1302-5F7A-5D2F-B33A7D5A7EBE}"/>
              </a:ext>
            </a:extLst>
          </p:cNvPr>
          <p:cNvSpPr>
            <a:spLocks noGrp="1"/>
          </p:cNvSpPr>
          <p:nvPr>
            <p:ph type="sldNum" sz="quarter" idx="4"/>
          </p:nvPr>
        </p:nvSpPr>
        <p:spPr/>
        <p:txBody>
          <a:bodyPr/>
          <a:lstStyle/>
          <a:p>
            <a:fld id="{6DAB3F6F-6A30-410C-8DAB-3E7769D71CBC}" type="slidenum">
              <a:rPr lang="en-US" smtClean="0"/>
              <a:pPr/>
              <a:t>18</a:t>
            </a:fld>
            <a:endParaRPr lang="en-US" dirty="0"/>
          </a:p>
        </p:txBody>
      </p:sp>
      <p:sp>
        <p:nvSpPr>
          <p:cNvPr id="5" name="Rectangle 4">
            <a:extLst>
              <a:ext uri="{FF2B5EF4-FFF2-40B4-BE49-F238E27FC236}">
                <a16:creationId xmlns:a16="http://schemas.microsoft.com/office/drawing/2014/main" id="{89A4B174-6AE0-D6AF-2DB7-0B7BE89A8900}"/>
              </a:ext>
            </a:extLst>
          </p:cNvPr>
          <p:cNvSpPr/>
          <p:nvPr/>
        </p:nvSpPr>
        <p:spPr bwMode="auto">
          <a:xfrm>
            <a:off x="3521169" y="1355882"/>
            <a:ext cx="914400" cy="9144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solidFill>
                <a:effectLst/>
                <a:latin typeface="Arial" charset="0"/>
                <a:ea typeface="ヒラギノ角ゴ Pro W3" pitchFamily="1" charset="-128"/>
              </a:rPr>
              <a:t>W2</a:t>
            </a:r>
          </a:p>
        </p:txBody>
      </p:sp>
      <p:sp>
        <p:nvSpPr>
          <p:cNvPr id="7" name="Rectangle 6">
            <a:extLst>
              <a:ext uri="{FF2B5EF4-FFF2-40B4-BE49-F238E27FC236}">
                <a16:creationId xmlns:a16="http://schemas.microsoft.com/office/drawing/2014/main" id="{B634EBEB-6E9E-4AA1-FCA8-0472283DCABE}"/>
              </a:ext>
            </a:extLst>
          </p:cNvPr>
          <p:cNvSpPr/>
          <p:nvPr/>
        </p:nvSpPr>
        <p:spPr bwMode="auto">
          <a:xfrm>
            <a:off x="3893528" y="2020031"/>
            <a:ext cx="914400" cy="9144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solidFill>
                <a:effectLst/>
                <a:latin typeface="Arial" charset="0"/>
                <a:ea typeface="ヒラギノ角ゴ Pro W3" pitchFamily="1" charset="-128"/>
              </a:rPr>
              <a:t>1099-INT</a:t>
            </a:r>
          </a:p>
        </p:txBody>
      </p:sp>
      <p:sp>
        <p:nvSpPr>
          <p:cNvPr id="8" name="Rectangle 7">
            <a:extLst>
              <a:ext uri="{FF2B5EF4-FFF2-40B4-BE49-F238E27FC236}">
                <a16:creationId xmlns:a16="http://schemas.microsoft.com/office/drawing/2014/main" id="{B7C7A3D9-81AE-C18F-D5FB-682A44C320C9}"/>
              </a:ext>
            </a:extLst>
          </p:cNvPr>
          <p:cNvSpPr/>
          <p:nvPr/>
        </p:nvSpPr>
        <p:spPr bwMode="auto">
          <a:xfrm>
            <a:off x="4313021" y="2642741"/>
            <a:ext cx="914400" cy="9144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solidFill>
                <a:effectLst/>
                <a:latin typeface="Arial" charset="0"/>
                <a:ea typeface="ヒラギノ角ゴ Pro W3" pitchFamily="1" charset="-128"/>
              </a:rPr>
              <a:t>2441</a:t>
            </a:r>
          </a:p>
        </p:txBody>
      </p:sp>
      <p:sp>
        <p:nvSpPr>
          <p:cNvPr id="9" name="Rectangle 8">
            <a:extLst>
              <a:ext uri="{FF2B5EF4-FFF2-40B4-BE49-F238E27FC236}">
                <a16:creationId xmlns:a16="http://schemas.microsoft.com/office/drawing/2014/main" id="{06F57D22-14BC-EC4C-4FD7-D3665AE0A257}"/>
              </a:ext>
            </a:extLst>
          </p:cNvPr>
          <p:cNvSpPr/>
          <p:nvPr/>
        </p:nvSpPr>
        <p:spPr bwMode="auto">
          <a:xfrm>
            <a:off x="4807928" y="3265451"/>
            <a:ext cx="914400" cy="9144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solidFill>
                <a:effectLst/>
                <a:latin typeface="Arial" charset="0"/>
                <a:ea typeface="ヒラギノ角ゴ Pro W3" pitchFamily="1" charset="-128"/>
              </a:rPr>
              <a:t>8862</a:t>
            </a:r>
          </a:p>
        </p:txBody>
      </p:sp>
      <p:pic>
        <p:nvPicPr>
          <p:cNvPr id="12" name="Graphic 11" descr="Left Brain with solid fill">
            <a:extLst>
              <a:ext uri="{FF2B5EF4-FFF2-40B4-BE49-F238E27FC236}">
                <a16:creationId xmlns:a16="http://schemas.microsoft.com/office/drawing/2014/main" id="{A91335B3-1A6E-D933-0B96-12A2F6EA74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5320" y="2162463"/>
            <a:ext cx="914400" cy="914400"/>
          </a:xfrm>
          <a:prstGeom prst="rect">
            <a:avLst/>
          </a:prstGeom>
        </p:spPr>
      </p:pic>
      <p:sp>
        <p:nvSpPr>
          <p:cNvPr id="14" name="TextBox 13">
            <a:extLst>
              <a:ext uri="{FF2B5EF4-FFF2-40B4-BE49-F238E27FC236}">
                <a16:creationId xmlns:a16="http://schemas.microsoft.com/office/drawing/2014/main" id="{451B2B81-0301-5EED-0115-F7B3DD3AE3A0}"/>
              </a:ext>
            </a:extLst>
          </p:cNvPr>
          <p:cNvSpPr txBox="1"/>
          <p:nvPr/>
        </p:nvSpPr>
        <p:spPr>
          <a:xfrm>
            <a:off x="2105320" y="1931611"/>
            <a:ext cx="879921" cy="369332"/>
          </a:xfrm>
          <a:prstGeom prst="rect">
            <a:avLst/>
          </a:prstGeom>
          <a:noFill/>
        </p:spPr>
        <p:txBody>
          <a:bodyPr wrap="none" rtlCol="0">
            <a:spAutoFit/>
          </a:bodyPr>
          <a:lstStyle/>
          <a:p>
            <a:r>
              <a:rPr lang="en-US" dirty="0"/>
              <a:t>Classify</a:t>
            </a:r>
          </a:p>
        </p:txBody>
      </p:sp>
      <p:sp>
        <p:nvSpPr>
          <p:cNvPr id="15" name="Rectangle 14">
            <a:extLst>
              <a:ext uri="{FF2B5EF4-FFF2-40B4-BE49-F238E27FC236}">
                <a16:creationId xmlns:a16="http://schemas.microsoft.com/office/drawing/2014/main" id="{2ABDE099-7D29-9855-10A7-1332169A2B24}"/>
              </a:ext>
            </a:extLst>
          </p:cNvPr>
          <p:cNvSpPr/>
          <p:nvPr/>
        </p:nvSpPr>
        <p:spPr bwMode="auto">
          <a:xfrm>
            <a:off x="168441" y="1937898"/>
            <a:ext cx="1275761" cy="1267703"/>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chemeClr val="accent1"/>
                </a:solidFill>
                <a:latin typeface="Arial" charset="0"/>
                <a:ea typeface="ヒラギノ角ゴ Pro W3" pitchFamily="1" charset="-128"/>
              </a:rPr>
              <a:t>Tax Form “Shoebox”</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solidFill>
                <a:effectLst/>
                <a:latin typeface="Arial" charset="0"/>
                <a:ea typeface="ヒラギノ角ゴ Pro W3" pitchFamily="1" charset="-128"/>
              </a:rPr>
              <a:t>Large PDF</a:t>
            </a:r>
          </a:p>
        </p:txBody>
      </p:sp>
      <p:sp>
        <p:nvSpPr>
          <p:cNvPr id="19" name="Rectangle 18">
            <a:extLst>
              <a:ext uri="{FF2B5EF4-FFF2-40B4-BE49-F238E27FC236}">
                <a16:creationId xmlns:a16="http://schemas.microsoft.com/office/drawing/2014/main" id="{3E4D2AD7-6420-0C9D-DB05-6937EFCB6B24}"/>
              </a:ext>
            </a:extLst>
          </p:cNvPr>
          <p:cNvSpPr/>
          <p:nvPr/>
        </p:nvSpPr>
        <p:spPr bwMode="auto">
          <a:xfrm>
            <a:off x="5850907" y="2085616"/>
            <a:ext cx="914400" cy="9144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accent1"/>
                </a:solidFill>
                <a:effectLst/>
                <a:latin typeface="Arial" charset="0"/>
                <a:ea typeface="ヒラギノ角ゴ Pro W3" pitchFamily="1" charset="-128"/>
              </a:rPr>
              <a:t>Tax Software</a:t>
            </a:r>
          </a:p>
        </p:txBody>
      </p:sp>
      <p:sp>
        <p:nvSpPr>
          <p:cNvPr id="20" name="Rectangle 19">
            <a:extLst>
              <a:ext uri="{FF2B5EF4-FFF2-40B4-BE49-F238E27FC236}">
                <a16:creationId xmlns:a16="http://schemas.microsoft.com/office/drawing/2014/main" id="{8CBD00B3-3CA3-DDCB-CDA0-93BC3BEE07E5}"/>
              </a:ext>
            </a:extLst>
          </p:cNvPr>
          <p:cNvSpPr/>
          <p:nvPr/>
        </p:nvSpPr>
        <p:spPr bwMode="auto">
          <a:xfrm>
            <a:off x="7494311" y="2105523"/>
            <a:ext cx="914400" cy="9144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Arial" charset="0"/>
                <a:ea typeface="ヒラギノ角ゴ Pro W3" pitchFamily="1" charset="-128"/>
              </a:rPr>
              <a:t>Professional Review</a:t>
            </a:r>
          </a:p>
        </p:txBody>
      </p:sp>
      <p:cxnSp>
        <p:nvCxnSpPr>
          <p:cNvPr id="26" name="Straight Arrow Connector 25">
            <a:extLst>
              <a:ext uri="{FF2B5EF4-FFF2-40B4-BE49-F238E27FC236}">
                <a16:creationId xmlns:a16="http://schemas.microsoft.com/office/drawing/2014/main" id="{967606A6-9C1C-BBEC-52AE-13BEEEED63F1}"/>
              </a:ext>
            </a:extLst>
          </p:cNvPr>
          <p:cNvCxnSpPr>
            <a:cxnSpLocks/>
          </p:cNvCxnSpPr>
          <p:nvPr/>
        </p:nvCxnSpPr>
        <p:spPr bwMode="auto">
          <a:xfrm>
            <a:off x="1501952" y="2571750"/>
            <a:ext cx="5097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2E806D49-E3EC-377F-2678-B964215832C3}"/>
              </a:ext>
            </a:extLst>
          </p:cNvPr>
          <p:cNvCxnSpPr/>
          <p:nvPr/>
        </p:nvCxnSpPr>
        <p:spPr bwMode="auto">
          <a:xfrm flipV="1">
            <a:off x="3019720" y="2085616"/>
            <a:ext cx="281745" cy="4861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64D2DB94-3ECC-0345-A735-9574117661BE}"/>
              </a:ext>
            </a:extLst>
          </p:cNvPr>
          <p:cNvCxnSpPr>
            <a:cxnSpLocks/>
          </p:cNvCxnSpPr>
          <p:nvPr/>
        </p:nvCxnSpPr>
        <p:spPr bwMode="auto">
          <a:xfrm>
            <a:off x="3019720" y="2571750"/>
            <a:ext cx="66111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0243A10-0791-E6A2-314B-5819F1B0F3D0}"/>
              </a:ext>
            </a:extLst>
          </p:cNvPr>
          <p:cNvCxnSpPr>
            <a:cxnSpLocks/>
          </p:cNvCxnSpPr>
          <p:nvPr/>
        </p:nvCxnSpPr>
        <p:spPr bwMode="auto">
          <a:xfrm>
            <a:off x="3019720" y="2571750"/>
            <a:ext cx="873808" cy="5051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B630A160-3B2D-E165-478D-B808DC48B187}"/>
              </a:ext>
            </a:extLst>
          </p:cNvPr>
          <p:cNvCxnSpPr>
            <a:cxnSpLocks/>
          </p:cNvCxnSpPr>
          <p:nvPr/>
        </p:nvCxnSpPr>
        <p:spPr bwMode="auto">
          <a:xfrm>
            <a:off x="3019720" y="2571750"/>
            <a:ext cx="1293301" cy="12549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09F98057-FC7E-04FA-235B-F0D5BFA8A665}"/>
              </a:ext>
            </a:extLst>
          </p:cNvPr>
          <p:cNvCxnSpPr>
            <a:cxnSpLocks/>
          </p:cNvCxnSpPr>
          <p:nvPr/>
        </p:nvCxnSpPr>
        <p:spPr bwMode="auto">
          <a:xfrm>
            <a:off x="5165902" y="2495550"/>
            <a:ext cx="5097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D217A103-7828-2D0A-0A03-056263407C49}"/>
              </a:ext>
            </a:extLst>
          </p:cNvPr>
          <p:cNvCxnSpPr>
            <a:cxnSpLocks/>
          </p:cNvCxnSpPr>
          <p:nvPr/>
        </p:nvCxnSpPr>
        <p:spPr bwMode="auto">
          <a:xfrm>
            <a:off x="6867702" y="2571750"/>
            <a:ext cx="5097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TextBox 44">
            <a:extLst>
              <a:ext uri="{FF2B5EF4-FFF2-40B4-BE49-F238E27FC236}">
                <a16:creationId xmlns:a16="http://schemas.microsoft.com/office/drawing/2014/main" id="{45D4143A-1496-3742-12F7-C59B5FD768C7}"/>
              </a:ext>
            </a:extLst>
          </p:cNvPr>
          <p:cNvSpPr txBox="1"/>
          <p:nvPr/>
        </p:nvSpPr>
        <p:spPr>
          <a:xfrm>
            <a:off x="5113630" y="1979028"/>
            <a:ext cx="614271" cy="369332"/>
          </a:xfrm>
          <a:prstGeom prst="rect">
            <a:avLst/>
          </a:prstGeom>
          <a:noFill/>
        </p:spPr>
        <p:txBody>
          <a:bodyPr wrap="none" rtlCol="0">
            <a:spAutoFit/>
          </a:bodyPr>
          <a:lstStyle/>
          <a:p>
            <a:r>
              <a:rPr lang="en-US" dirty="0"/>
              <a:t>Map</a:t>
            </a:r>
          </a:p>
        </p:txBody>
      </p:sp>
    </p:spTree>
    <p:extLst>
      <p:ext uri="{BB962C8B-B14F-4D97-AF65-F5344CB8AC3E}">
        <p14:creationId xmlns:p14="http://schemas.microsoft.com/office/powerpoint/2010/main" val="2751136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B220-3FF0-704C-1EC1-FDC48CE14545}"/>
              </a:ext>
            </a:extLst>
          </p:cNvPr>
          <p:cNvSpPr>
            <a:spLocks noGrp="1"/>
          </p:cNvSpPr>
          <p:nvPr>
            <p:ph type="title"/>
          </p:nvPr>
        </p:nvSpPr>
        <p:spPr>
          <a:xfrm>
            <a:off x="457200" y="144838"/>
            <a:ext cx="8229600" cy="685800"/>
          </a:xfrm>
        </p:spPr>
        <p:txBody>
          <a:bodyPr wrap="square" anchor="ctr">
            <a:normAutofit/>
          </a:bodyPr>
          <a:lstStyle/>
          <a:p>
            <a:r>
              <a:rPr lang="en-US" dirty="0"/>
              <a:t>Audit Automation</a:t>
            </a:r>
          </a:p>
        </p:txBody>
      </p:sp>
      <p:sp>
        <p:nvSpPr>
          <p:cNvPr id="4" name="Slide Number Placeholder 3">
            <a:extLst>
              <a:ext uri="{FF2B5EF4-FFF2-40B4-BE49-F238E27FC236}">
                <a16:creationId xmlns:a16="http://schemas.microsoft.com/office/drawing/2014/main" id="{A3B85DE2-B1E9-FFA6-1952-4A32D90D941B}"/>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19</a:t>
            </a:fld>
            <a:endParaRPr lang="en-US"/>
          </a:p>
        </p:txBody>
      </p:sp>
      <p:graphicFrame>
        <p:nvGraphicFramePr>
          <p:cNvPr id="6" name="Content Placeholder 2">
            <a:extLst>
              <a:ext uri="{FF2B5EF4-FFF2-40B4-BE49-F238E27FC236}">
                <a16:creationId xmlns:a16="http://schemas.microsoft.com/office/drawing/2014/main" id="{14594740-A523-91E0-1CA7-445FE613F011}"/>
              </a:ext>
            </a:extLst>
          </p:cNvPr>
          <p:cNvGraphicFramePr>
            <a:graphicFrameLocks noGrp="1"/>
          </p:cNvGraphicFramePr>
          <p:nvPr>
            <p:ph idx="1"/>
            <p:extLst>
              <p:ext uri="{D42A27DB-BD31-4B8C-83A1-F6EECF244321}">
                <p14:modId xmlns:p14="http://schemas.microsoft.com/office/powerpoint/2010/main" val="2327546991"/>
              </p:ext>
            </p:extLst>
          </p:nvPr>
        </p:nvGraphicFramePr>
        <p:xfrm>
          <a:off x="457200" y="804672"/>
          <a:ext cx="8229600" cy="3672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880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8637-AAD4-B1D2-502A-D679B03DAE7B}"/>
              </a:ext>
            </a:extLst>
          </p:cNvPr>
          <p:cNvSpPr>
            <a:spLocks noGrp="1"/>
          </p:cNvSpPr>
          <p:nvPr>
            <p:ph type="title"/>
          </p:nvPr>
        </p:nvSpPr>
        <p:spPr>
          <a:xfrm>
            <a:off x="457200" y="144838"/>
            <a:ext cx="8229600" cy="685800"/>
          </a:xfrm>
        </p:spPr>
        <p:txBody>
          <a:bodyPr wrap="square" anchor="ctr">
            <a:normAutofit/>
          </a:bodyPr>
          <a:lstStyle/>
          <a:p>
            <a:r>
              <a:rPr lang="en-US" dirty="0"/>
              <a:t>Agenda</a:t>
            </a:r>
          </a:p>
        </p:txBody>
      </p:sp>
      <p:sp>
        <p:nvSpPr>
          <p:cNvPr id="4" name="Slide Number Placeholder 3">
            <a:extLst>
              <a:ext uri="{FF2B5EF4-FFF2-40B4-BE49-F238E27FC236}">
                <a16:creationId xmlns:a16="http://schemas.microsoft.com/office/drawing/2014/main" id="{CB622C91-9B71-A3AA-3D9E-F50999FC1296}"/>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4EC78B89-4FE5-DB53-FB63-0417DCF91DF7}"/>
              </a:ext>
            </a:extLst>
          </p:cNvPr>
          <p:cNvGraphicFramePr>
            <a:graphicFrameLocks noGrp="1"/>
          </p:cNvGraphicFramePr>
          <p:nvPr>
            <p:ph idx="1"/>
            <p:extLst>
              <p:ext uri="{D42A27DB-BD31-4B8C-83A1-F6EECF244321}">
                <p14:modId xmlns:p14="http://schemas.microsoft.com/office/powerpoint/2010/main" val="535622143"/>
              </p:ext>
            </p:extLst>
          </p:nvPr>
        </p:nvGraphicFramePr>
        <p:xfrm>
          <a:off x="457200" y="804672"/>
          <a:ext cx="8229600" cy="36720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custData r:id="rId1"/>
      <p:custData r:id="rId2"/>
    </p:custDataLst>
    <p:extLst>
      <p:ext uri="{BB962C8B-B14F-4D97-AF65-F5344CB8AC3E}">
        <p14:creationId xmlns:p14="http://schemas.microsoft.com/office/powerpoint/2010/main" val="3900785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E903-80FE-DB2E-9199-A211B69A161B}"/>
              </a:ext>
            </a:extLst>
          </p:cNvPr>
          <p:cNvSpPr>
            <a:spLocks noGrp="1"/>
          </p:cNvSpPr>
          <p:nvPr>
            <p:ph type="title"/>
          </p:nvPr>
        </p:nvSpPr>
        <p:spPr/>
        <p:txBody>
          <a:bodyPr/>
          <a:lstStyle/>
          <a:p>
            <a:r>
              <a:rPr lang="en-US" dirty="0"/>
              <a:t>CLA: AP Automation</a:t>
            </a:r>
          </a:p>
        </p:txBody>
      </p:sp>
      <p:sp>
        <p:nvSpPr>
          <p:cNvPr id="4" name="Slide Number Placeholder 3">
            <a:extLst>
              <a:ext uri="{FF2B5EF4-FFF2-40B4-BE49-F238E27FC236}">
                <a16:creationId xmlns:a16="http://schemas.microsoft.com/office/drawing/2014/main" id="{22D9DE17-5784-5FA6-9918-D849433CE323}"/>
              </a:ext>
            </a:extLst>
          </p:cNvPr>
          <p:cNvSpPr>
            <a:spLocks noGrp="1"/>
          </p:cNvSpPr>
          <p:nvPr>
            <p:ph type="sldNum" sz="quarter" idx="4"/>
          </p:nvPr>
        </p:nvSpPr>
        <p:spPr/>
        <p:txBody>
          <a:bodyPr/>
          <a:lstStyle/>
          <a:p>
            <a:fld id="{6DAB3F6F-6A30-410C-8DAB-3E7769D71CBC}" type="slidenum">
              <a:rPr lang="en-US" smtClean="0"/>
              <a:pPr/>
              <a:t>20</a:t>
            </a:fld>
            <a:endParaRPr lang="en-US" dirty="0"/>
          </a:p>
        </p:txBody>
      </p:sp>
      <p:pic>
        <p:nvPicPr>
          <p:cNvPr id="5" name="Content Placeholder 4" descr="A screenshot of a computer program">
            <a:extLst>
              <a:ext uri="{FF2B5EF4-FFF2-40B4-BE49-F238E27FC236}">
                <a16:creationId xmlns:a16="http://schemas.microsoft.com/office/drawing/2014/main" id="{55FDB451-A0F3-D96F-138C-E0DBEC4F42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352146" y="830638"/>
            <a:ext cx="2832598" cy="3671887"/>
          </a:xfrm>
          <a:prstGeom prst="rect">
            <a:avLst/>
          </a:prstGeom>
          <a:ln>
            <a:solidFill>
              <a:schemeClr val="bg1">
                <a:lumMod val="85000"/>
              </a:schemeClr>
            </a:solidFill>
          </a:ln>
          <a:effectLst>
            <a:outerShdw blurRad="50800" dist="38100" dir="8100000" algn="tr" rotWithShape="0">
              <a:prstClr val="black">
                <a:alpha val="40000"/>
              </a:prstClr>
            </a:outerShdw>
          </a:effectLst>
        </p:spPr>
      </p:pic>
      <p:sp>
        <p:nvSpPr>
          <p:cNvPr id="6" name="Rectangle 5">
            <a:extLst>
              <a:ext uri="{FF2B5EF4-FFF2-40B4-BE49-F238E27FC236}">
                <a16:creationId xmlns:a16="http://schemas.microsoft.com/office/drawing/2014/main" id="{F6DDB378-A770-9856-85CD-EF7C2D4E622B}"/>
              </a:ext>
            </a:extLst>
          </p:cNvPr>
          <p:cNvSpPr/>
          <p:nvPr/>
        </p:nvSpPr>
        <p:spPr>
          <a:xfrm>
            <a:off x="278446" y="1352988"/>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Invoice from Vendor</a:t>
            </a:r>
          </a:p>
        </p:txBody>
      </p:sp>
      <p:sp>
        <p:nvSpPr>
          <p:cNvPr id="7" name="Rectangle 6">
            <a:extLst>
              <a:ext uri="{FF2B5EF4-FFF2-40B4-BE49-F238E27FC236}">
                <a16:creationId xmlns:a16="http://schemas.microsoft.com/office/drawing/2014/main" id="{4B264319-E324-C300-4D68-9DB41574998B}"/>
              </a:ext>
            </a:extLst>
          </p:cNvPr>
          <p:cNvSpPr/>
          <p:nvPr/>
        </p:nvSpPr>
        <p:spPr>
          <a:xfrm>
            <a:off x="278446" y="3009639"/>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Uploaded Invoice</a:t>
            </a:r>
          </a:p>
        </p:txBody>
      </p:sp>
      <p:sp>
        <p:nvSpPr>
          <p:cNvPr id="8" name="Rectangle 7">
            <a:extLst>
              <a:ext uri="{FF2B5EF4-FFF2-40B4-BE49-F238E27FC236}">
                <a16:creationId xmlns:a16="http://schemas.microsoft.com/office/drawing/2014/main" id="{EC955822-B396-20A2-1B95-02EBA8C3493C}"/>
              </a:ext>
            </a:extLst>
          </p:cNvPr>
          <p:cNvSpPr/>
          <p:nvPr/>
        </p:nvSpPr>
        <p:spPr>
          <a:xfrm>
            <a:off x="1360641" y="2098472"/>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Extract Data</a:t>
            </a:r>
          </a:p>
        </p:txBody>
      </p:sp>
      <p:sp>
        <p:nvSpPr>
          <p:cNvPr id="9" name="Rectangle 8">
            <a:extLst>
              <a:ext uri="{FF2B5EF4-FFF2-40B4-BE49-F238E27FC236}">
                <a16:creationId xmlns:a16="http://schemas.microsoft.com/office/drawing/2014/main" id="{06DF3818-C5F4-F39D-3C94-9688689E3B7E}"/>
              </a:ext>
            </a:extLst>
          </p:cNvPr>
          <p:cNvSpPr/>
          <p:nvPr/>
        </p:nvSpPr>
        <p:spPr>
          <a:xfrm>
            <a:off x="2500011" y="2097967"/>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Human Review</a:t>
            </a:r>
          </a:p>
        </p:txBody>
      </p:sp>
      <p:sp>
        <p:nvSpPr>
          <p:cNvPr id="10" name="Rectangle 9">
            <a:extLst>
              <a:ext uri="{FF2B5EF4-FFF2-40B4-BE49-F238E27FC236}">
                <a16:creationId xmlns:a16="http://schemas.microsoft.com/office/drawing/2014/main" id="{64B5FABE-6392-F278-9FDD-3016AD4D433B}"/>
              </a:ext>
            </a:extLst>
          </p:cNvPr>
          <p:cNvSpPr/>
          <p:nvPr/>
        </p:nvSpPr>
        <p:spPr>
          <a:xfrm>
            <a:off x="3752337" y="797278"/>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Spreadsheet</a:t>
            </a:r>
          </a:p>
        </p:txBody>
      </p:sp>
      <p:sp>
        <p:nvSpPr>
          <p:cNvPr id="11" name="Rectangle 10">
            <a:extLst>
              <a:ext uri="{FF2B5EF4-FFF2-40B4-BE49-F238E27FC236}">
                <a16:creationId xmlns:a16="http://schemas.microsoft.com/office/drawing/2014/main" id="{75E16033-65B1-29F3-CF49-57A11160C8DC}"/>
              </a:ext>
            </a:extLst>
          </p:cNvPr>
          <p:cNvSpPr/>
          <p:nvPr/>
        </p:nvSpPr>
        <p:spPr>
          <a:xfrm>
            <a:off x="3752339" y="2096510"/>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QuickBooks</a:t>
            </a:r>
            <a:r>
              <a:rPr lang="en-US" sz="1100"/>
              <a:t> &amp; Other Finance Systems</a:t>
            </a:r>
            <a:endParaRPr lang="en-US" sz="1100" dirty="0"/>
          </a:p>
        </p:txBody>
      </p:sp>
      <p:sp>
        <p:nvSpPr>
          <p:cNvPr id="12" name="Rectangle 11">
            <a:extLst>
              <a:ext uri="{FF2B5EF4-FFF2-40B4-BE49-F238E27FC236}">
                <a16:creationId xmlns:a16="http://schemas.microsoft.com/office/drawing/2014/main" id="{02B09F13-D17B-5253-9372-EC607F5B1C5E}"/>
              </a:ext>
            </a:extLst>
          </p:cNvPr>
          <p:cNvSpPr/>
          <p:nvPr/>
        </p:nvSpPr>
        <p:spPr>
          <a:xfrm>
            <a:off x="3752338" y="3462645"/>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Data Lake</a:t>
            </a:r>
            <a:r>
              <a:rPr lang="en-US" sz="1100"/>
              <a:t>, Warehouse, Lakehouse</a:t>
            </a:r>
            <a:endParaRPr lang="en-US" sz="1100" dirty="0"/>
          </a:p>
        </p:txBody>
      </p:sp>
      <p:cxnSp>
        <p:nvCxnSpPr>
          <p:cNvPr id="13" name="Connector: Elbow 12">
            <a:extLst>
              <a:ext uri="{FF2B5EF4-FFF2-40B4-BE49-F238E27FC236}">
                <a16:creationId xmlns:a16="http://schemas.microsoft.com/office/drawing/2014/main" id="{3A24C451-E296-4AC8-B84D-9A327D9CDBB8}"/>
              </a:ext>
            </a:extLst>
          </p:cNvPr>
          <p:cNvCxnSpPr>
            <a:cxnSpLocks/>
            <a:endCxn id="8" idx="1"/>
          </p:cNvCxnSpPr>
          <p:nvPr/>
        </p:nvCxnSpPr>
        <p:spPr>
          <a:xfrm>
            <a:off x="929815" y="1761910"/>
            <a:ext cx="430826" cy="7454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AC1EEC5-70F7-2023-0C68-7B029DCD84BB}"/>
              </a:ext>
            </a:extLst>
          </p:cNvPr>
          <p:cNvCxnSpPr>
            <a:cxnSpLocks/>
            <a:endCxn id="8" idx="1"/>
          </p:cNvCxnSpPr>
          <p:nvPr/>
        </p:nvCxnSpPr>
        <p:spPr>
          <a:xfrm flipV="1">
            <a:off x="929815" y="2507394"/>
            <a:ext cx="430826" cy="9111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D48938-09CC-604B-1FC3-4CAE2F7D53F1}"/>
              </a:ext>
            </a:extLst>
          </p:cNvPr>
          <p:cNvCxnSpPr>
            <a:cxnSpLocks/>
            <a:stCxn id="8" idx="3"/>
            <a:endCxn id="9" idx="1"/>
          </p:cNvCxnSpPr>
          <p:nvPr/>
        </p:nvCxnSpPr>
        <p:spPr>
          <a:xfrm flipV="1">
            <a:off x="2253233" y="2506889"/>
            <a:ext cx="246778" cy="5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EA5785B-7B1D-F60A-83F5-1FF694E6EE46}"/>
              </a:ext>
            </a:extLst>
          </p:cNvPr>
          <p:cNvCxnSpPr>
            <a:cxnSpLocks/>
            <a:stCxn id="9" idx="3"/>
            <a:endCxn id="11" idx="1"/>
          </p:cNvCxnSpPr>
          <p:nvPr/>
        </p:nvCxnSpPr>
        <p:spPr>
          <a:xfrm flipV="1">
            <a:off x="3392603" y="2505432"/>
            <a:ext cx="359736" cy="14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1C02C84-F9CB-9779-5DB4-04F43B88E1A0}"/>
              </a:ext>
            </a:extLst>
          </p:cNvPr>
          <p:cNvCxnSpPr>
            <a:cxnSpLocks/>
            <a:stCxn id="9" idx="3"/>
            <a:endCxn id="10" idx="1"/>
          </p:cNvCxnSpPr>
          <p:nvPr/>
        </p:nvCxnSpPr>
        <p:spPr>
          <a:xfrm flipV="1">
            <a:off x="3392603" y="1206200"/>
            <a:ext cx="359734" cy="13006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CD6A150-261D-7D96-9F16-F6FA1B4BC16B}"/>
              </a:ext>
            </a:extLst>
          </p:cNvPr>
          <p:cNvCxnSpPr>
            <a:cxnSpLocks/>
            <a:stCxn id="9" idx="3"/>
            <a:endCxn id="12" idx="1"/>
          </p:cNvCxnSpPr>
          <p:nvPr/>
        </p:nvCxnSpPr>
        <p:spPr>
          <a:xfrm>
            <a:off x="3392603" y="2506889"/>
            <a:ext cx="359735" cy="13646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229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F3849-CBD8-7B33-904C-6919175D9485}"/>
              </a:ext>
            </a:extLst>
          </p:cNvPr>
          <p:cNvSpPr>
            <a:spLocks noGrp="1"/>
          </p:cNvSpPr>
          <p:nvPr>
            <p:ph type="title"/>
          </p:nvPr>
        </p:nvSpPr>
        <p:spPr/>
        <p:txBody>
          <a:bodyPr/>
          <a:lstStyle/>
          <a:p>
            <a:r>
              <a:rPr lang="en-US" dirty="0"/>
              <a:t>Healthcare: Admission Abstraction</a:t>
            </a:r>
          </a:p>
        </p:txBody>
      </p:sp>
      <p:sp>
        <p:nvSpPr>
          <p:cNvPr id="3" name="Rectangle 2">
            <a:extLst>
              <a:ext uri="{FF2B5EF4-FFF2-40B4-BE49-F238E27FC236}">
                <a16:creationId xmlns:a16="http://schemas.microsoft.com/office/drawing/2014/main" id="{9647D740-091B-CC23-1549-54DBF7E5F440}"/>
              </a:ext>
            </a:extLst>
          </p:cNvPr>
          <p:cNvSpPr/>
          <p:nvPr/>
        </p:nvSpPr>
        <p:spPr>
          <a:xfrm>
            <a:off x="1131291" y="1383378"/>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Document from 3</a:t>
            </a:r>
            <a:r>
              <a:rPr lang="en-US" sz="1100" baseline="30000"/>
              <a:t>rd</a:t>
            </a:r>
            <a:r>
              <a:rPr lang="en-US" sz="1100"/>
              <a:t> party</a:t>
            </a:r>
          </a:p>
        </p:txBody>
      </p:sp>
      <p:sp>
        <p:nvSpPr>
          <p:cNvPr id="4" name="Rectangle 3">
            <a:extLst>
              <a:ext uri="{FF2B5EF4-FFF2-40B4-BE49-F238E27FC236}">
                <a16:creationId xmlns:a16="http://schemas.microsoft.com/office/drawing/2014/main" id="{78A27202-7124-2522-4EB3-DFF038DEF634}"/>
              </a:ext>
            </a:extLst>
          </p:cNvPr>
          <p:cNvSpPr/>
          <p:nvPr/>
        </p:nvSpPr>
        <p:spPr>
          <a:xfrm>
            <a:off x="1131291" y="3050287"/>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067"/>
              <a:t>Uploaded document</a:t>
            </a:r>
            <a:endParaRPr lang="en-US" sz="1100"/>
          </a:p>
        </p:txBody>
      </p:sp>
      <p:sp>
        <p:nvSpPr>
          <p:cNvPr id="5" name="Rectangle 4">
            <a:extLst>
              <a:ext uri="{FF2B5EF4-FFF2-40B4-BE49-F238E27FC236}">
                <a16:creationId xmlns:a16="http://schemas.microsoft.com/office/drawing/2014/main" id="{230F9B51-DE7A-494F-7220-9BD29AC040CC}"/>
              </a:ext>
            </a:extLst>
          </p:cNvPr>
          <p:cNvSpPr/>
          <p:nvPr/>
        </p:nvSpPr>
        <p:spPr>
          <a:xfrm>
            <a:off x="2488744" y="2162829"/>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067"/>
              <a:t>Extract data</a:t>
            </a:r>
            <a:endParaRPr lang="en-US" sz="1100"/>
          </a:p>
        </p:txBody>
      </p:sp>
      <p:sp>
        <p:nvSpPr>
          <p:cNvPr id="6" name="Rectangle 5">
            <a:extLst>
              <a:ext uri="{FF2B5EF4-FFF2-40B4-BE49-F238E27FC236}">
                <a16:creationId xmlns:a16="http://schemas.microsoft.com/office/drawing/2014/main" id="{FADB4F26-634F-82C7-2A89-2518DA703BA0}"/>
              </a:ext>
            </a:extLst>
          </p:cNvPr>
          <p:cNvSpPr/>
          <p:nvPr/>
        </p:nvSpPr>
        <p:spPr>
          <a:xfrm>
            <a:off x="5103299" y="2162827"/>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067"/>
              <a:t>Human review</a:t>
            </a:r>
            <a:endParaRPr lang="en-US" sz="1100"/>
          </a:p>
        </p:txBody>
      </p:sp>
      <p:sp>
        <p:nvSpPr>
          <p:cNvPr id="7" name="Rectangle 6">
            <a:extLst>
              <a:ext uri="{FF2B5EF4-FFF2-40B4-BE49-F238E27FC236}">
                <a16:creationId xmlns:a16="http://schemas.microsoft.com/office/drawing/2014/main" id="{30BCD365-4D47-CF50-DDA8-23EBC342362A}"/>
              </a:ext>
            </a:extLst>
          </p:cNvPr>
          <p:cNvSpPr/>
          <p:nvPr/>
        </p:nvSpPr>
        <p:spPr>
          <a:xfrm>
            <a:off x="6585745" y="864511"/>
            <a:ext cx="1139371"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067"/>
              <a:t>Respond to Admission Query</a:t>
            </a:r>
            <a:endParaRPr lang="en-US" sz="1100"/>
          </a:p>
        </p:txBody>
      </p:sp>
      <p:sp>
        <p:nvSpPr>
          <p:cNvPr id="8" name="Rectangle 7">
            <a:extLst>
              <a:ext uri="{FF2B5EF4-FFF2-40B4-BE49-F238E27FC236}">
                <a16:creationId xmlns:a16="http://schemas.microsoft.com/office/drawing/2014/main" id="{A029FAB1-EE12-42B1-205B-6FE3AAFA8035}"/>
              </a:ext>
            </a:extLst>
          </p:cNvPr>
          <p:cNvSpPr/>
          <p:nvPr/>
        </p:nvSpPr>
        <p:spPr>
          <a:xfrm>
            <a:off x="7082316" y="2162829"/>
            <a:ext cx="1063167"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067"/>
              <a:t>Admission Workflow </a:t>
            </a:r>
          </a:p>
        </p:txBody>
      </p:sp>
      <p:sp>
        <p:nvSpPr>
          <p:cNvPr id="9" name="Rectangle 8">
            <a:extLst>
              <a:ext uri="{FF2B5EF4-FFF2-40B4-BE49-F238E27FC236}">
                <a16:creationId xmlns:a16="http://schemas.microsoft.com/office/drawing/2014/main" id="{3CA53AEA-192A-4B67-F000-A3FBFB07DEE6}"/>
              </a:ext>
            </a:extLst>
          </p:cNvPr>
          <p:cNvSpPr/>
          <p:nvPr/>
        </p:nvSpPr>
        <p:spPr>
          <a:xfrm>
            <a:off x="6585745" y="3368202"/>
            <a:ext cx="1063165"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Data Lake, Warehouse, Lakehouse</a:t>
            </a:r>
          </a:p>
        </p:txBody>
      </p:sp>
      <p:cxnSp>
        <p:nvCxnSpPr>
          <p:cNvPr id="11" name="Connector: Elbow 10">
            <a:extLst>
              <a:ext uri="{FF2B5EF4-FFF2-40B4-BE49-F238E27FC236}">
                <a16:creationId xmlns:a16="http://schemas.microsoft.com/office/drawing/2014/main" id="{5D3DEC9B-B49F-6C32-1462-8245A0C22489}"/>
              </a:ext>
            </a:extLst>
          </p:cNvPr>
          <p:cNvCxnSpPr>
            <a:cxnSpLocks/>
            <a:endCxn id="5" idx="1"/>
          </p:cNvCxnSpPr>
          <p:nvPr/>
        </p:nvCxnSpPr>
        <p:spPr>
          <a:xfrm>
            <a:off x="2057918" y="1826267"/>
            <a:ext cx="430827" cy="7454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F6F022E-53F3-F9DF-269F-FB9D5729AC92}"/>
              </a:ext>
            </a:extLst>
          </p:cNvPr>
          <p:cNvCxnSpPr>
            <a:cxnSpLocks/>
            <a:endCxn id="5" idx="1"/>
          </p:cNvCxnSpPr>
          <p:nvPr/>
        </p:nvCxnSpPr>
        <p:spPr>
          <a:xfrm flipV="1">
            <a:off x="2057918" y="2571752"/>
            <a:ext cx="430827" cy="9111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1D560B5-6633-B35D-7F75-CCF5BDA03F9F}"/>
              </a:ext>
            </a:extLst>
          </p:cNvPr>
          <p:cNvCxnSpPr>
            <a:cxnSpLocks/>
            <a:stCxn id="5" idx="3"/>
            <a:endCxn id="6" idx="1"/>
          </p:cNvCxnSpPr>
          <p:nvPr/>
        </p:nvCxnSpPr>
        <p:spPr>
          <a:xfrm flipV="1">
            <a:off x="3381336" y="2571749"/>
            <a:ext cx="1721963"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5ABFD6A-9917-FD69-0522-61A55F978E82}"/>
              </a:ext>
            </a:extLst>
          </p:cNvPr>
          <p:cNvCxnSpPr>
            <a:cxnSpLocks/>
            <a:stCxn id="6" idx="3"/>
            <a:endCxn id="8" idx="1"/>
          </p:cNvCxnSpPr>
          <p:nvPr/>
        </p:nvCxnSpPr>
        <p:spPr>
          <a:xfrm>
            <a:off x="5995891" y="2571749"/>
            <a:ext cx="1086425"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CCC2C8D-2078-01AB-3D9D-D3E59C516DB0}"/>
              </a:ext>
            </a:extLst>
          </p:cNvPr>
          <p:cNvCxnSpPr>
            <a:cxnSpLocks/>
            <a:stCxn id="6" idx="3"/>
            <a:endCxn id="7" idx="1"/>
          </p:cNvCxnSpPr>
          <p:nvPr/>
        </p:nvCxnSpPr>
        <p:spPr>
          <a:xfrm flipV="1">
            <a:off x="5995891" y="1273433"/>
            <a:ext cx="589854" cy="12983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4B84464-98A4-E1A2-85A4-5348C757A75A}"/>
              </a:ext>
            </a:extLst>
          </p:cNvPr>
          <p:cNvCxnSpPr>
            <a:cxnSpLocks/>
            <a:stCxn id="6" idx="3"/>
            <a:endCxn id="9" idx="1"/>
          </p:cNvCxnSpPr>
          <p:nvPr/>
        </p:nvCxnSpPr>
        <p:spPr>
          <a:xfrm>
            <a:off x="5995891" y="2571749"/>
            <a:ext cx="589854" cy="1205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BE651F4-291D-A2D8-A742-FF17A6419191}"/>
              </a:ext>
            </a:extLst>
          </p:cNvPr>
          <p:cNvSpPr/>
          <p:nvPr/>
        </p:nvSpPr>
        <p:spPr bwMode="auto">
          <a:xfrm>
            <a:off x="6407945" y="1699098"/>
            <a:ext cx="355601" cy="7620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defRPr/>
            </a:pPr>
            <a:endParaRPr lang="en-US"/>
          </a:p>
        </p:txBody>
      </p:sp>
      <p:sp>
        <p:nvSpPr>
          <p:cNvPr id="12" name="Rectangle 11">
            <a:extLst>
              <a:ext uri="{FF2B5EF4-FFF2-40B4-BE49-F238E27FC236}">
                <a16:creationId xmlns:a16="http://schemas.microsoft.com/office/drawing/2014/main" id="{E7383328-D2F8-F421-475F-CACE46AC31A1}"/>
              </a:ext>
            </a:extLst>
          </p:cNvPr>
          <p:cNvSpPr/>
          <p:nvPr/>
        </p:nvSpPr>
        <p:spPr>
          <a:xfrm>
            <a:off x="3764411" y="2162827"/>
            <a:ext cx="892592" cy="81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1067"/>
              <a:t>Suggest decision</a:t>
            </a:r>
            <a:endParaRPr lang="en-US" sz="1100"/>
          </a:p>
        </p:txBody>
      </p:sp>
    </p:spTree>
    <p:extLst>
      <p:ext uri="{BB962C8B-B14F-4D97-AF65-F5344CB8AC3E}">
        <p14:creationId xmlns:p14="http://schemas.microsoft.com/office/powerpoint/2010/main" val="3263684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402E38-E831-01ED-18FE-C9926DF89513}"/>
              </a:ext>
            </a:extLst>
          </p:cNvPr>
          <p:cNvSpPr>
            <a:spLocks noGrp="1"/>
          </p:cNvSpPr>
          <p:nvPr>
            <p:ph type="sldNum" sz="quarter" idx="4"/>
          </p:nvPr>
        </p:nvSpPr>
        <p:spPr/>
        <p:txBody>
          <a:bodyPr/>
          <a:lstStyle/>
          <a:p>
            <a:fld id="{6DAB3F6F-6A30-410C-8DAB-3E7769D71CBC}" type="slidenum">
              <a:rPr lang="en-US" smtClean="0"/>
              <a:pPr/>
              <a:t>22</a:t>
            </a:fld>
            <a:endParaRPr lang="en-US"/>
          </a:p>
        </p:txBody>
      </p:sp>
      <p:sp>
        <p:nvSpPr>
          <p:cNvPr id="3" name="Rectangle: Rounded Corners 2">
            <a:extLst>
              <a:ext uri="{FF2B5EF4-FFF2-40B4-BE49-F238E27FC236}">
                <a16:creationId xmlns:a16="http://schemas.microsoft.com/office/drawing/2014/main" id="{EF69A089-9F69-25D7-72E8-7ED6FD7147DA}"/>
              </a:ext>
            </a:extLst>
          </p:cNvPr>
          <p:cNvSpPr/>
          <p:nvPr/>
        </p:nvSpPr>
        <p:spPr bwMode="auto">
          <a:xfrm>
            <a:off x="4574757" y="263684"/>
            <a:ext cx="3997523" cy="336620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400">
                <a:solidFill>
                  <a:schemeClr val="bg1"/>
                </a:solidFill>
                <a:latin typeface="Arial" charset="0"/>
                <a:ea typeface="ヒラギノ角ゴ Pro W3" pitchFamily="1" charset="-128"/>
              </a:rPr>
              <a:t>Prepopulated Extraction</a:t>
            </a:r>
          </a:p>
          <a:p>
            <a:pPr marL="0" marR="0" indent="0" algn="l" defTabSz="914400" rtl="0" eaLnBrk="0" fontAlgn="base" latinLnBrk="0" hangingPunct="0">
              <a:lnSpc>
                <a:spcPct val="100000"/>
              </a:lnSpc>
              <a:spcBef>
                <a:spcPct val="0"/>
              </a:spcBef>
              <a:spcAft>
                <a:spcPct val="0"/>
              </a:spcAft>
              <a:buClrTx/>
              <a:buSzTx/>
              <a:buFontTx/>
              <a:buNone/>
              <a:tabLst/>
            </a:pPr>
            <a:endParaRPr lang="en-US" sz="2400">
              <a:solidFill>
                <a:schemeClr val="bg1"/>
              </a:solidFill>
              <a:latin typeface="Arial" charset="0"/>
              <a:ea typeface="ヒラギノ角ゴ Pro W3" pitchFamily="1" charset="-128"/>
            </a:endParaRPr>
          </a:p>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sz="2400">
                <a:solidFill>
                  <a:schemeClr val="bg1"/>
                </a:solidFill>
                <a:latin typeface="Arial" charset="0"/>
                <a:ea typeface="ヒラギノ角ゴ Pro W3" pitchFamily="1" charset="-128"/>
              </a:rPr>
              <a:t>Payer Source</a:t>
            </a:r>
          </a:p>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sz="2400" b="0" i="0" u="none" strike="noStrike" cap="none" normalizeH="0" baseline="0">
                <a:ln>
                  <a:noFill/>
                </a:ln>
                <a:solidFill>
                  <a:schemeClr val="bg1"/>
                </a:solidFill>
                <a:effectLst/>
                <a:latin typeface="Arial" charset="0"/>
                <a:ea typeface="ヒラギノ角ゴ Pro W3" pitchFamily="1" charset="-128"/>
              </a:rPr>
              <a:t>Primary Diagnosis</a:t>
            </a:r>
          </a:p>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sz="2400">
                <a:solidFill>
                  <a:schemeClr val="bg1"/>
                </a:solidFill>
                <a:latin typeface="Arial" charset="0"/>
                <a:ea typeface="ヒラギノ角ゴ Pro W3" pitchFamily="1" charset="-128"/>
              </a:rPr>
              <a:t>BMI</a:t>
            </a:r>
          </a:p>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sz="2400">
                <a:solidFill>
                  <a:schemeClr val="bg1"/>
                </a:solidFill>
                <a:latin typeface="Arial" charset="0"/>
                <a:ea typeface="ヒラギノ角ゴ Pro W3" pitchFamily="1" charset="-128"/>
              </a:rPr>
              <a:t>Medications</a:t>
            </a:r>
          </a:p>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sz="2400" b="0" i="0" u="none" strike="noStrike" cap="none" normalizeH="0" baseline="0">
                <a:ln>
                  <a:noFill/>
                </a:ln>
                <a:solidFill>
                  <a:schemeClr val="bg1"/>
                </a:solidFill>
                <a:effectLst/>
                <a:latin typeface="Arial" charset="0"/>
                <a:ea typeface="ヒラギノ角ゴ Pro W3" pitchFamily="1" charset="-128"/>
              </a:rPr>
              <a:t>Mental Health Status</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bg1"/>
                </a:solidFill>
                <a:effectLst/>
                <a:latin typeface="Arial" charset="0"/>
                <a:ea typeface="ヒラギノ角ゴ Pro W3" pitchFamily="1" charset="-128"/>
              </a:rPr>
              <a:t> </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Arial" charset="0"/>
              <a:ea typeface="ヒラギノ角ゴ Pro W3" pitchFamily="1" charset="-128"/>
            </a:endParaRPr>
          </a:p>
        </p:txBody>
      </p:sp>
      <p:sp>
        <p:nvSpPr>
          <p:cNvPr id="7" name="Rectangle: Rounded Corners 6">
            <a:extLst>
              <a:ext uri="{FF2B5EF4-FFF2-40B4-BE49-F238E27FC236}">
                <a16:creationId xmlns:a16="http://schemas.microsoft.com/office/drawing/2014/main" id="{8B4AD1ED-2DBF-A1BB-DEBB-079C19ECD27E}"/>
              </a:ext>
            </a:extLst>
          </p:cNvPr>
          <p:cNvSpPr/>
          <p:nvPr/>
        </p:nvSpPr>
        <p:spPr bwMode="auto">
          <a:xfrm>
            <a:off x="4677566" y="3821801"/>
            <a:ext cx="1749778" cy="462845"/>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a:solidFill>
                  <a:schemeClr val="bg1"/>
                </a:solidFill>
                <a:latin typeface="Arial" charset="0"/>
                <a:ea typeface="ヒラギノ角ゴ Pro W3" pitchFamily="1" charset="-128"/>
              </a:rPr>
              <a:t>Accept</a:t>
            </a:r>
            <a:endParaRPr kumimoji="0" lang="en-US" sz="2400" b="0" i="0" u="none" strike="noStrike" cap="none" normalizeH="0" baseline="0">
              <a:ln>
                <a:noFill/>
              </a:ln>
              <a:solidFill>
                <a:schemeClr val="bg1"/>
              </a:solidFill>
              <a:effectLst/>
              <a:latin typeface="Arial" charset="0"/>
              <a:ea typeface="ヒラギノ角ゴ Pro W3" pitchFamily="1" charset="-128"/>
            </a:endParaRPr>
          </a:p>
        </p:txBody>
      </p:sp>
      <p:sp>
        <p:nvSpPr>
          <p:cNvPr id="8" name="Rectangle: Rounded Corners 7">
            <a:extLst>
              <a:ext uri="{FF2B5EF4-FFF2-40B4-BE49-F238E27FC236}">
                <a16:creationId xmlns:a16="http://schemas.microsoft.com/office/drawing/2014/main" id="{5E0E3421-CAE5-9F0C-85C2-2163FAF60483}"/>
              </a:ext>
            </a:extLst>
          </p:cNvPr>
          <p:cNvSpPr/>
          <p:nvPr/>
        </p:nvSpPr>
        <p:spPr bwMode="auto">
          <a:xfrm>
            <a:off x="6813180" y="3821801"/>
            <a:ext cx="1749778" cy="462845"/>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a:solidFill>
                  <a:schemeClr val="bg1"/>
                </a:solidFill>
                <a:latin typeface="Arial" charset="0"/>
                <a:ea typeface="ヒラギノ角ゴ Pro W3" pitchFamily="1" charset="-128"/>
              </a:rPr>
              <a:t>Reject</a:t>
            </a:r>
            <a:endParaRPr kumimoji="0" lang="en-US" sz="2400" b="0" i="0" u="none" strike="noStrike" cap="none" normalizeH="0" baseline="0">
              <a:ln>
                <a:noFill/>
              </a:ln>
              <a:solidFill>
                <a:schemeClr val="bg1"/>
              </a:solidFill>
              <a:effectLst/>
              <a:latin typeface="Arial" charset="0"/>
              <a:ea typeface="ヒラギノ角ゴ Pro W3" pitchFamily="1" charset="-128"/>
            </a:endParaRPr>
          </a:p>
        </p:txBody>
      </p:sp>
      <p:pic>
        <p:nvPicPr>
          <p:cNvPr id="11" name="Picture 10">
            <a:extLst>
              <a:ext uri="{FF2B5EF4-FFF2-40B4-BE49-F238E27FC236}">
                <a16:creationId xmlns:a16="http://schemas.microsoft.com/office/drawing/2014/main" id="{74B3C36E-574B-2D7F-98D7-E80656329CB8}"/>
              </a:ext>
            </a:extLst>
          </p:cNvPr>
          <p:cNvPicPr>
            <a:picLocks noChangeAspect="1"/>
          </p:cNvPicPr>
          <p:nvPr/>
        </p:nvPicPr>
        <p:blipFill>
          <a:blip r:embed="rId3"/>
          <a:stretch>
            <a:fillRect/>
          </a:stretch>
        </p:blipFill>
        <p:spPr>
          <a:xfrm>
            <a:off x="745963" y="357509"/>
            <a:ext cx="3169715" cy="4119097"/>
          </a:xfrm>
          <a:prstGeom prst="rect">
            <a:avLst/>
          </a:prstGeom>
          <a:ln>
            <a:solidFill>
              <a:schemeClr val="accent1"/>
            </a:solidFill>
          </a:ln>
        </p:spPr>
      </p:pic>
    </p:spTree>
    <p:extLst>
      <p:ext uri="{BB962C8B-B14F-4D97-AF65-F5344CB8AC3E}">
        <p14:creationId xmlns:p14="http://schemas.microsoft.com/office/powerpoint/2010/main" val="3279973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FE640-B755-885E-9EDC-DEE8461BA58E}"/>
              </a:ext>
            </a:extLst>
          </p:cNvPr>
          <p:cNvSpPr>
            <a:spLocks noGrp="1"/>
          </p:cNvSpPr>
          <p:nvPr>
            <p:ph type="title"/>
          </p:nvPr>
        </p:nvSpPr>
        <p:spPr>
          <a:xfrm>
            <a:off x="457200" y="144838"/>
            <a:ext cx="8229600" cy="685800"/>
          </a:xfrm>
        </p:spPr>
        <p:txBody>
          <a:bodyPr wrap="square" anchor="ctr">
            <a:normAutofit/>
          </a:bodyPr>
          <a:lstStyle/>
          <a:p>
            <a:r>
              <a:rPr lang="en-US" dirty="0"/>
              <a:t>Education</a:t>
            </a:r>
          </a:p>
        </p:txBody>
      </p:sp>
      <p:sp>
        <p:nvSpPr>
          <p:cNvPr id="4" name="Slide Number Placeholder 3">
            <a:extLst>
              <a:ext uri="{FF2B5EF4-FFF2-40B4-BE49-F238E27FC236}">
                <a16:creationId xmlns:a16="http://schemas.microsoft.com/office/drawing/2014/main" id="{4232BDD0-B686-EA34-EF8E-7CFD74B16FAB}"/>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23</a:t>
            </a:fld>
            <a:endParaRPr lang="en-US"/>
          </a:p>
        </p:txBody>
      </p:sp>
      <p:graphicFrame>
        <p:nvGraphicFramePr>
          <p:cNvPr id="6" name="Content Placeholder 2">
            <a:extLst>
              <a:ext uri="{FF2B5EF4-FFF2-40B4-BE49-F238E27FC236}">
                <a16:creationId xmlns:a16="http://schemas.microsoft.com/office/drawing/2014/main" id="{E8973826-8D14-2F67-DF27-F0363BFC392C}"/>
              </a:ext>
            </a:extLst>
          </p:cNvPr>
          <p:cNvGraphicFramePr>
            <a:graphicFrameLocks noGrp="1"/>
          </p:cNvGraphicFramePr>
          <p:nvPr>
            <p:ph idx="1"/>
            <p:extLst>
              <p:ext uri="{D42A27DB-BD31-4B8C-83A1-F6EECF244321}">
                <p14:modId xmlns:p14="http://schemas.microsoft.com/office/powerpoint/2010/main" val="2063911748"/>
              </p:ext>
            </p:extLst>
          </p:nvPr>
        </p:nvGraphicFramePr>
        <p:xfrm>
          <a:off x="457200" y="804672"/>
          <a:ext cx="8229600" cy="3672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1177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5D20A-44CF-A515-3AFE-818B218ADE92}"/>
              </a:ext>
            </a:extLst>
          </p:cNvPr>
          <p:cNvSpPr>
            <a:spLocks noGrp="1"/>
          </p:cNvSpPr>
          <p:nvPr>
            <p:ph type="title"/>
          </p:nvPr>
        </p:nvSpPr>
        <p:spPr>
          <a:xfrm>
            <a:off x="457200" y="325813"/>
            <a:ext cx="8229600" cy="685800"/>
          </a:xfrm>
        </p:spPr>
        <p:txBody>
          <a:bodyPr wrap="square" anchor="ctr">
            <a:normAutofit/>
          </a:bodyPr>
          <a:lstStyle/>
          <a:p>
            <a:r>
              <a:rPr lang="en-US" dirty="0"/>
              <a:t>Financial Services</a:t>
            </a:r>
          </a:p>
        </p:txBody>
      </p:sp>
      <p:sp>
        <p:nvSpPr>
          <p:cNvPr id="4" name="Slide Number Placeholder 3">
            <a:extLst>
              <a:ext uri="{FF2B5EF4-FFF2-40B4-BE49-F238E27FC236}">
                <a16:creationId xmlns:a16="http://schemas.microsoft.com/office/drawing/2014/main" id="{DBB1C6A0-92BC-4AB0-D887-AAFDAC2FB3BB}"/>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24</a:t>
            </a:fld>
            <a:endParaRPr lang="en-US"/>
          </a:p>
        </p:txBody>
      </p:sp>
      <p:graphicFrame>
        <p:nvGraphicFramePr>
          <p:cNvPr id="6" name="Content Placeholder 2">
            <a:extLst>
              <a:ext uri="{FF2B5EF4-FFF2-40B4-BE49-F238E27FC236}">
                <a16:creationId xmlns:a16="http://schemas.microsoft.com/office/drawing/2014/main" id="{90E21CE3-A27B-0F98-7C92-1A1E28EBD016}"/>
              </a:ext>
            </a:extLst>
          </p:cNvPr>
          <p:cNvGraphicFramePr>
            <a:graphicFrameLocks noGrp="1"/>
          </p:cNvGraphicFramePr>
          <p:nvPr>
            <p:ph idx="1"/>
            <p:extLst>
              <p:ext uri="{D42A27DB-BD31-4B8C-83A1-F6EECF244321}">
                <p14:modId xmlns:p14="http://schemas.microsoft.com/office/powerpoint/2010/main" val="302579012"/>
              </p:ext>
            </p:extLst>
          </p:nvPr>
        </p:nvGraphicFramePr>
        <p:xfrm>
          <a:off x="457200" y="1085850"/>
          <a:ext cx="8229600" cy="3426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0259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BD41-2BCE-29BD-3096-4DF4BADEE096}"/>
              </a:ext>
            </a:extLst>
          </p:cNvPr>
          <p:cNvSpPr>
            <a:spLocks noGrp="1"/>
          </p:cNvSpPr>
          <p:nvPr>
            <p:ph type="title"/>
          </p:nvPr>
        </p:nvSpPr>
        <p:spPr/>
        <p:txBody>
          <a:bodyPr wrap="square" anchor="ctr">
            <a:normAutofit/>
          </a:bodyPr>
          <a:lstStyle/>
          <a:p>
            <a:r>
              <a:rPr lang="en-US"/>
              <a:t>Retail</a:t>
            </a:r>
            <a:endParaRPr lang="en-US" dirty="0"/>
          </a:p>
        </p:txBody>
      </p:sp>
      <p:sp>
        <p:nvSpPr>
          <p:cNvPr id="11" name="Content Placeholder 10">
            <a:extLst>
              <a:ext uri="{FF2B5EF4-FFF2-40B4-BE49-F238E27FC236}">
                <a16:creationId xmlns:a16="http://schemas.microsoft.com/office/drawing/2014/main" id="{48E69EC0-A39E-EC70-72CF-C5DDA9D4D5EF}"/>
              </a:ext>
            </a:extLst>
          </p:cNvPr>
          <p:cNvSpPr>
            <a:spLocks noGrp="1"/>
          </p:cNvSpPr>
          <p:nvPr>
            <p:ph idx="1"/>
          </p:nvPr>
        </p:nvSpPr>
        <p:spPr>
          <a:xfrm>
            <a:off x="457200" y="804672"/>
            <a:ext cx="3549192" cy="3672078"/>
          </a:xfrm>
        </p:spPr>
        <p:txBody>
          <a:bodyPr/>
          <a:lstStyle/>
          <a:p>
            <a:r>
              <a:rPr lang="en-US" dirty="0"/>
              <a:t>Automated Checkout</a:t>
            </a:r>
          </a:p>
          <a:p>
            <a:r>
              <a:rPr lang="en-US" dirty="0"/>
              <a:t>Inventory Optimization</a:t>
            </a:r>
          </a:p>
          <a:p>
            <a:r>
              <a:rPr lang="en-US" dirty="0"/>
              <a:t>Optimal Store Layout</a:t>
            </a:r>
          </a:p>
          <a:p>
            <a:endParaRPr lang="en-US" dirty="0"/>
          </a:p>
        </p:txBody>
      </p:sp>
      <p:pic>
        <p:nvPicPr>
          <p:cNvPr id="12" name="Content Placeholder 2" descr=" in-store heat map">
            <a:extLst>
              <a:ext uri="{FF2B5EF4-FFF2-40B4-BE49-F238E27FC236}">
                <a16:creationId xmlns:a16="http://schemas.microsoft.com/office/drawing/2014/main" id="{2D0AACFB-9BB6-B665-9240-B264BEEE3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458" y="1106847"/>
            <a:ext cx="4038600" cy="2929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314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A247-2AEA-9BF4-BFCD-B166BDC2A6FE}"/>
              </a:ext>
            </a:extLst>
          </p:cNvPr>
          <p:cNvSpPr>
            <a:spLocks noGrp="1"/>
          </p:cNvSpPr>
          <p:nvPr>
            <p:ph type="title"/>
          </p:nvPr>
        </p:nvSpPr>
        <p:spPr/>
        <p:txBody>
          <a:bodyPr/>
          <a:lstStyle/>
          <a:p>
            <a:r>
              <a:rPr lang="en-US" dirty="0"/>
              <a:t>Drug Discovery: AlphaFold 3</a:t>
            </a:r>
          </a:p>
        </p:txBody>
      </p:sp>
      <p:sp>
        <p:nvSpPr>
          <p:cNvPr id="3" name="Content Placeholder 2">
            <a:extLst>
              <a:ext uri="{FF2B5EF4-FFF2-40B4-BE49-F238E27FC236}">
                <a16:creationId xmlns:a16="http://schemas.microsoft.com/office/drawing/2014/main" id="{E8FC1912-7FC4-51A1-1636-255CBC55B7F0}"/>
              </a:ext>
            </a:extLst>
          </p:cNvPr>
          <p:cNvSpPr>
            <a:spLocks noGrp="1"/>
          </p:cNvSpPr>
          <p:nvPr>
            <p:ph idx="1"/>
          </p:nvPr>
        </p:nvSpPr>
        <p:spPr/>
        <p:txBody>
          <a:bodyPr/>
          <a:lstStyle/>
          <a:p>
            <a:r>
              <a:rPr lang="en-US" dirty="0"/>
              <a:t>AlphaFold 3 is revolutionizing drug discovery with AI.</a:t>
            </a:r>
          </a:p>
          <a:p>
            <a:r>
              <a:rPr lang="en-US" dirty="0"/>
              <a:t>Accurately predicts protein structures, reducing years of research.</a:t>
            </a:r>
          </a:p>
          <a:p>
            <a:r>
              <a:rPr lang="en-US" dirty="0"/>
              <a:t>Enables rapid identification of potential drug targets.</a:t>
            </a:r>
          </a:p>
          <a:p>
            <a:r>
              <a:rPr lang="en-US" dirty="0"/>
              <a:t>Helps accelerate the design of new therapies.</a:t>
            </a:r>
          </a:p>
          <a:p>
            <a:r>
              <a:rPr lang="en-US" dirty="0"/>
              <a:t>Improves efficiency in finding cures for complex diseases.</a:t>
            </a:r>
          </a:p>
        </p:txBody>
      </p:sp>
      <p:sp>
        <p:nvSpPr>
          <p:cNvPr id="4" name="Slide Number Placeholder 3">
            <a:extLst>
              <a:ext uri="{FF2B5EF4-FFF2-40B4-BE49-F238E27FC236}">
                <a16:creationId xmlns:a16="http://schemas.microsoft.com/office/drawing/2014/main" id="{C46F55D5-861E-7C4E-E091-A7B15BB86AB7}"/>
              </a:ext>
            </a:extLst>
          </p:cNvPr>
          <p:cNvSpPr>
            <a:spLocks noGrp="1"/>
          </p:cNvSpPr>
          <p:nvPr>
            <p:ph type="sldNum" sz="quarter" idx="4"/>
          </p:nvPr>
        </p:nvSpPr>
        <p:spPr/>
        <p:txBody>
          <a:bodyPr/>
          <a:lstStyle/>
          <a:p>
            <a:fld id="{6DAB3F6F-6A30-410C-8DAB-3E7769D71CBC}" type="slidenum">
              <a:rPr lang="en-US" smtClean="0"/>
              <a:pPr/>
              <a:t>26</a:t>
            </a:fld>
            <a:endParaRPr lang="en-US" dirty="0"/>
          </a:p>
        </p:txBody>
      </p:sp>
    </p:spTree>
    <p:extLst>
      <p:ext uri="{BB962C8B-B14F-4D97-AF65-F5344CB8AC3E}">
        <p14:creationId xmlns:p14="http://schemas.microsoft.com/office/powerpoint/2010/main" val="3433002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B03E-6414-4D5A-A208-C1364F9E05F0}"/>
              </a:ext>
            </a:extLst>
          </p:cNvPr>
          <p:cNvSpPr>
            <a:spLocks noGrp="1"/>
          </p:cNvSpPr>
          <p:nvPr>
            <p:ph type="ctrTitle"/>
          </p:nvPr>
        </p:nvSpPr>
        <p:spPr/>
        <p:txBody>
          <a:bodyPr/>
          <a:lstStyle/>
          <a:p>
            <a:r>
              <a:rPr lang="en-US" dirty="0"/>
              <a:t>AI Agents</a:t>
            </a:r>
          </a:p>
        </p:txBody>
      </p:sp>
      <p:sp>
        <p:nvSpPr>
          <p:cNvPr id="3" name="Subtitle 2">
            <a:extLst>
              <a:ext uri="{FF2B5EF4-FFF2-40B4-BE49-F238E27FC236}">
                <a16:creationId xmlns:a16="http://schemas.microsoft.com/office/drawing/2014/main" id="{C842A81C-F6B7-E795-32ED-07D8418E0C4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F1FB523-6371-9FDB-8207-96988C29DDEC}"/>
              </a:ext>
            </a:extLst>
          </p:cNvPr>
          <p:cNvSpPr>
            <a:spLocks noGrp="1"/>
          </p:cNvSpPr>
          <p:nvPr>
            <p:ph type="sldNum" sz="quarter" idx="4"/>
          </p:nvPr>
        </p:nvSpPr>
        <p:spPr/>
        <p:txBody>
          <a:bodyPr/>
          <a:lstStyle/>
          <a:p>
            <a:fld id="{6DAB3F6F-6A30-410C-8DAB-3E7769D71CBC}" type="slidenum">
              <a:rPr lang="en-US" smtClean="0"/>
              <a:pPr/>
              <a:t>27</a:t>
            </a:fld>
            <a:endParaRPr lang="en-US" dirty="0"/>
          </a:p>
        </p:txBody>
      </p:sp>
    </p:spTree>
    <p:extLst>
      <p:ext uri="{BB962C8B-B14F-4D97-AF65-F5344CB8AC3E}">
        <p14:creationId xmlns:p14="http://schemas.microsoft.com/office/powerpoint/2010/main" val="1673051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D5E0-FF74-C3D0-D3B3-273067007D46}"/>
              </a:ext>
            </a:extLst>
          </p:cNvPr>
          <p:cNvSpPr>
            <a:spLocks noGrp="1"/>
          </p:cNvSpPr>
          <p:nvPr>
            <p:ph type="ctrTitle"/>
          </p:nvPr>
        </p:nvSpPr>
        <p:spPr>
          <a:xfrm>
            <a:off x="772338" y="325761"/>
            <a:ext cx="7599324" cy="663076"/>
          </a:xfrm>
        </p:spPr>
        <p:txBody>
          <a:bodyPr wrap="square" anchor="b">
            <a:normAutofit/>
          </a:bodyPr>
          <a:lstStyle/>
          <a:p>
            <a:pPr>
              <a:lnSpc>
                <a:spcPct val="90000"/>
              </a:lnSpc>
            </a:pPr>
            <a:r>
              <a:rPr lang="en-US"/>
              <a:t>Poll</a:t>
            </a:r>
          </a:p>
        </p:txBody>
      </p:sp>
      <p:sp>
        <p:nvSpPr>
          <p:cNvPr id="3" name="Content Placeholder 2">
            <a:extLst>
              <a:ext uri="{FF2B5EF4-FFF2-40B4-BE49-F238E27FC236}">
                <a16:creationId xmlns:a16="http://schemas.microsoft.com/office/drawing/2014/main" id="{7FC866C7-538C-D062-A282-EBA3A44C3948}"/>
              </a:ext>
            </a:extLst>
          </p:cNvPr>
          <p:cNvSpPr>
            <a:spLocks noGrp="1"/>
          </p:cNvSpPr>
          <p:nvPr>
            <p:ph sz="quarter" idx="11"/>
          </p:nvPr>
        </p:nvSpPr>
        <p:spPr>
          <a:xfrm>
            <a:off x="772337" y="1066430"/>
            <a:ext cx="7599323" cy="2628116"/>
          </a:xfrm>
        </p:spPr>
        <p:txBody>
          <a:bodyPr wrap="square" anchor="t">
            <a:normAutofit/>
          </a:bodyPr>
          <a:lstStyle/>
          <a:p>
            <a:endParaRPr lang="en-US" dirty="0"/>
          </a:p>
          <a:p>
            <a:endParaRPr lang="en-US" dirty="0"/>
          </a:p>
          <a:p>
            <a:r>
              <a:rPr lang="en-US" dirty="0"/>
              <a:t>Who has heard of the concept of an AI Agent?</a:t>
            </a:r>
          </a:p>
        </p:txBody>
      </p:sp>
      <p:sp>
        <p:nvSpPr>
          <p:cNvPr id="4" name="Slide Number Placeholder 3" hidden="1">
            <a:extLst>
              <a:ext uri="{FF2B5EF4-FFF2-40B4-BE49-F238E27FC236}">
                <a16:creationId xmlns:a16="http://schemas.microsoft.com/office/drawing/2014/main" id="{C4E339FF-77D8-D7E6-5840-FA977EA205FB}"/>
              </a:ext>
            </a:extLst>
          </p:cNvPr>
          <p:cNvSpPr>
            <a:spLocks noGrp="1"/>
          </p:cNvSpPr>
          <p:nvPr>
            <p:ph type="sldNum" sz="quarter" idx="4294967295"/>
          </p:nvPr>
        </p:nvSpPr>
        <p:spPr>
          <a:xfrm>
            <a:off x="8572280" y="4670591"/>
            <a:ext cx="395782" cy="342900"/>
          </a:xfrm>
        </p:spPr>
        <p:txBody>
          <a:bodyPr/>
          <a:lstStyle/>
          <a:p>
            <a:pPr>
              <a:spcAft>
                <a:spcPts val="600"/>
              </a:spcAft>
            </a:pPr>
            <a:fld id="{6DAB3F6F-6A30-410C-8DAB-3E7769D71CBC}" type="slidenum">
              <a:rPr lang="en-US" smtClean="0"/>
              <a:pPr>
                <a:spcAft>
                  <a:spcPts val="600"/>
                </a:spcAft>
              </a:pPr>
              <a:t>28</a:t>
            </a:fld>
            <a:endParaRPr lang="en-US"/>
          </a:p>
        </p:txBody>
      </p:sp>
    </p:spTree>
    <p:extLst>
      <p:ext uri="{BB962C8B-B14F-4D97-AF65-F5344CB8AC3E}">
        <p14:creationId xmlns:p14="http://schemas.microsoft.com/office/powerpoint/2010/main" val="1035975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BB1DC-8D92-7E39-6F3F-376AD65A43EA}"/>
              </a:ext>
            </a:extLst>
          </p:cNvPr>
          <p:cNvSpPr>
            <a:spLocks noGrp="1"/>
          </p:cNvSpPr>
          <p:nvPr>
            <p:ph sz="half" idx="2"/>
          </p:nvPr>
        </p:nvSpPr>
        <p:spPr>
          <a:xfrm>
            <a:off x="457199" y="826700"/>
            <a:ext cx="4038600" cy="2024270"/>
          </a:xfrm>
        </p:spPr>
        <p:txBody>
          <a:bodyPr/>
          <a:lstStyle/>
          <a:p>
            <a:r>
              <a:rPr lang="en-US"/>
              <a:t>Autonomous Agents</a:t>
            </a:r>
          </a:p>
          <a:p>
            <a:pPr lvl="1"/>
            <a:r>
              <a:rPr lang="en-US"/>
              <a:t>Given high level goal, plan &amp; execute</a:t>
            </a:r>
          </a:p>
        </p:txBody>
      </p:sp>
      <p:sp>
        <p:nvSpPr>
          <p:cNvPr id="4" name="Title 3">
            <a:extLst>
              <a:ext uri="{FF2B5EF4-FFF2-40B4-BE49-F238E27FC236}">
                <a16:creationId xmlns:a16="http://schemas.microsoft.com/office/drawing/2014/main" id="{0677C7C7-E152-1628-BD16-8163935DF111}"/>
              </a:ext>
            </a:extLst>
          </p:cNvPr>
          <p:cNvSpPr>
            <a:spLocks noGrp="1"/>
          </p:cNvSpPr>
          <p:nvPr>
            <p:ph type="title"/>
          </p:nvPr>
        </p:nvSpPr>
        <p:spPr/>
        <p:txBody>
          <a:bodyPr/>
          <a:lstStyle/>
          <a:p>
            <a:r>
              <a:rPr lang="en-US"/>
              <a:t>Impact</a:t>
            </a:r>
          </a:p>
        </p:txBody>
      </p:sp>
      <p:sp>
        <p:nvSpPr>
          <p:cNvPr id="5" name="Slide Number Placeholder 4">
            <a:extLst>
              <a:ext uri="{FF2B5EF4-FFF2-40B4-BE49-F238E27FC236}">
                <a16:creationId xmlns:a16="http://schemas.microsoft.com/office/drawing/2014/main" id="{3F5205C8-ABEA-E9A3-A0DE-B6BBBF6DD7BB}"/>
              </a:ext>
            </a:extLst>
          </p:cNvPr>
          <p:cNvSpPr>
            <a:spLocks noGrp="1"/>
          </p:cNvSpPr>
          <p:nvPr>
            <p:ph type="sldNum" sz="quarter" idx="4"/>
          </p:nvPr>
        </p:nvSpPr>
        <p:spPr/>
        <p:txBody>
          <a:bodyPr/>
          <a:lstStyle/>
          <a:p>
            <a:fld id="{6DAB3F6F-6A30-410C-8DAB-3E7769D71CBC}" type="slidenum">
              <a:rPr lang="en-US" smtClean="0"/>
              <a:pPr/>
              <a:t>29</a:t>
            </a:fld>
            <a:endParaRPr lang="en-US"/>
          </a:p>
        </p:txBody>
      </p:sp>
      <p:pic>
        <p:nvPicPr>
          <p:cNvPr id="7" name="Content Placeholder 6">
            <a:extLst>
              <a:ext uri="{FF2B5EF4-FFF2-40B4-BE49-F238E27FC236}">
                <a16:creationId xmlns:a16="http://schemas.microsoft.com/office/drawing/2014/main" id="{C3781A21-BF80-F5AC-AD07-30961FBBE5DF}"/>
              </a:ext>
            </a:extLst>
          </p:cNvPr>
          <p:cNvPicPr>
            <a:picLocks noGrp="1" noChangeAspect="1"/>
          </p:cNvPicPr>
          <p:nvPr>
            <p:ph sz="half" idx="1"/>
          </p:nvPr>
        </p:nvPicPr>
        <p:blipFill>
          <a:blip r:embed="rId3"/>
          <a:stretch>
            <a:fillRect/>
          </a:stretch>
        </p:blipFill>
        <p:spPr>
          <a:xfrm>
            <a:off x="1608906" y="2479494"/>
            <a:ext cx="5773785" cy="1887224"/>
          </a:xfrm>
        </p:spPr>
      </p:pic>
      <p:sp>
        <p:nvSpPr>
          <p:cNvPr id="8" name="Content Placeholder 2">
            <a:extLst>
              <a:ext uri="{FF2B5EF4-FFF2-40B4-BE49-F238E27FC236}">
                <a16:creationId xmlns:a16="http://schemas.microsoft.com/office/drawing/2014/main" id="{E518D234-20C9-1030-1861-47C590AF082B}"/>
              </a:ext>
            </a:extLst>
          </p:cNvPr>
          <p:cNvSpPr txBox="1">
            <a:spLocks/>
          </p:cNvSpPr>
          <p:nvPr/>
        </p:nvSpPr>
        <p:spPr bwMode="auto">
          <a:xfrm>
            <a:off x="4495799" y="416052"/>
            <a:ext cx="4038600" cy="20242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2"/>
              </a:buClr>
              <a:buSzPct val="120000"/>
              <a:buFont typeface="Arial" panose="020B0604020202020204" pitchFamily="34" charset="0"/>
              <a:buChar char="•"/>
              <a:defRPr sz="2400">
                <a:solidFill>
                  <a:schemeClr val="tx2"/>
                </a:solidFill>
                <a:latin typeface="Calibri" panose="020F0502020204030204" pitchFamily="34" charset="0"/>
                <a:ea typeface="+mn-ea"/>
                <a:cs typeface="Calibri" panose="020F0502020204030204" pitchFamily="34" charset="0"/>
              </a:defRPr>
            </a:lvl1pPr>
            <a:lvl2pPr marL="742950" indent="-285750" algn="l" rtl="0" eaLnBrk="1" fontAlgn="base" hangingPunct="1">
              <a:spcBef>
                <a:spcPct val="20000"/>
              </a:spcBef>
              <a:spcAft>
                <a:spcPct val="0"/>
              </a:spcAft>
              <a:buClr>
                <a:schemeClr val="accent2"/>
              </a:buClr>
              <a:buFont typeface="Courier New" panose="02070309020205020404" pitchFamily="49" charset="0"/>
              <a:buChar char="o"/>
              <a:defRPr sz="2000">
                <a:solidFill>
                  <a:schemeClr val="tx2"/>
                </a:solidFill>
                <a:latin typeface="Calibri" panose="020F0502020204030204" pitchFamily="34" charset="0"/>
                <a:ea typeface="+mn-ea"/>
                <a:cs typeface="Calibri" panose="020F0502020204030204" pitchFamily="34" charset="0"/>
              </a:defRPr>
            </a:lvl2pPr>
            <a:lvl3pPr marL="1143000" indent="-228600" algn="l" rtl="0" eaLnBrk="1" fontAlgn="base" hangingPunct="1">
              <a:spcBef>
                <a:spcPct val="20000"/>
              </a:spcBef>
              <a:spcAft>
                <a:spcPct val="0"/>
              </a:spcAft>
              <a:buClr>
                <a:schemeClr val="accent2"/>
              </a:buClr>
              <a:buSzPct val="85000"/>
              <a:buFont typeface="Wingdings" panose="05000000000000000000" pitchFamily="2" charset="2"/>
              <a:buChar char="§"/>
              <a:defRPr sz="1800">
                <a:solidFill>
                  <a:schemeClr val="tx2"/>
                </a:solidFill>
                <a:latin typeface="Calibri" panose="020F0502020204030204" pitchFamily="34" charset="0"/>
                <a:ea typeface="+mn-ea"/>
                <a:cs typeface="Calibri" panose="020F0502020204030204" pitchFamily="34" charset="0"/>
              </a:defRPr>
            </a:lvl3pPr>
            <a:lvl4pPr marL="16002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4pPr>
            <a:lvl5pPr marL="2057400" indent="-228600" algn="l" rtl="0" eaLnBrk="1" fontAlgn="base" hangingPunct="1">
              <a:spcBef>
                <a:spcPct val="20000"/>
              </a:spcBef>
              <a:spcAft>
                <a:spcPct val="0"/>
              </a:spcAft>
              <a:buClr>
                <a:schemeClr val="accent2"/>
              </a:buClr>
              <a:buFont typeface="Arial" panose="020B0604020202020204" pitchFamily="34" charset="0"/>
              <a:buChar char="•"/>
              <a:defRPr sz="1600">
                <a:solidFill>
                  <a:schemeClr val="tx2"/>
                </a:solidFill>
                <a:latin typeface="Calibri" panose="020F0502020204030204" pitchFamily="34" charset="0"/>
                <a:ea typeface="+mn-ea"/>
                <a:cs typeface="Calibri" panose="020F0502020204030204" pitchFamily="34" charset="0"/>
              </a:defRPr>
            </a:lvl5pPr>
            <a:lvl6pPr marL="2514600" indent="-228600" algn="l" rtl="0" eaLnBrk="1" fontAlgn="base" hangingPunct="1">
              <a:spcBef>
                <a:spcPct val="20000"/>
              </a:spcBef>
              <a:spcAft>
                <a:spcPct val="0"/>
              </a:spcAft>
              <a:buFont typeface="Arial" charset="0"/>
              <a:buChar char="–"/>
              <a:defRPr sz="18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8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8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800">
                <a:solidFill>
                  <a:schemeClr val="tx1"/>
                </a:solidFill>
                <a:latin typeface="+mn-lt"/>
                <a:ea typeface="+mn-ea"/>
              </a:defRPr>
            </a:lvl9pPr>
          </a:lstStyle>
          <a:p>
            <a:r>
              <a:rPr lang="en-US" kern="0"/>
              <a:t>Actions</a:t>
            </a:r>
          </a:p>
          <a:p>
            <a:pPr lvl="1"/>
            <a:r>
              <a:rPr lang="en-US" kern="0"/>
              <a:t>Web browsing</a:t>
            </a:r>
          </a:p>
          <a:p>
            <a:pPr lvl="1"/>
            <a:r>
              <a:rPr lang="en-US" kern="0"/>
              <a:t>Mathematical reasoning</a:t>
            </a:r>
          </a:p>
          <a:p>
            <a:pPr lvl="1"/>
            <a:r>
              <a:rPr lang="en-US" kern="0"/>
              <a:t>OS navigation</a:t>
            </a:r>
          </a:p>
          <a:p>
            <a:r>
              <a:rPr lang="en-US" kern="0"/>
              <a:t>Longer-running, high-level tasks that require reasoning</a:t>
            </a:r>
          </a:p>
        </p:txBody>
      </p:sp>
      <p:sp>
        <p:nvSpPr>
          <p:cNvPr id="9" name="TextBox 8">
            <a:extLst>
              <a:ext uri="{FF2B5EF4-FFF2-40B4-BE49-F238E27FC236}">
                <a16:creationId xmlns:a16="http://schemas.microsoft.com/office/drawing/2014/main" id="{78893973-E8EA-11D9-1B03-14432E6CFACC}"/>
              </a:ext>
            </a:extLst>
          </p:cNvPr>
          <p:cNvSpPr txBox="1"/>
          <p:nvPr/>
        </p:nvSpPr>
        <p:spPr>
          <a:xfrm>
            <a:off x="457199" y="4369921"/>
            <a:ext cx="7806776" cy="415498"/>
          </a:xfrm>
          <a:prstGeom prst="rect">
            <a:avLst/>
          </a:prstGeom>
          <a:noFill/>
        </p:spPr>
        <p:txBody>
          <a:bodyPr wrap="square" rtlCol="0">
            <a:spAutoFit/>
          </a:bodyPr>
          <a:lstStyle/>
          <a:p>
            <a:r>
              <a:rPr lang="en-US" sz="1050"/>
              <a:t>Liu, </a:t>
            </a:r>
            <a:r>
              <a:rPr lang="en-US" sz="1050" err="1"/>
              <a:t>Zhiwei</a:t>
            </a:r>
            <a:r>
              <a:rPr lang="en-US" sz="1050"/>
              <a:t>, </a:t>
            </a:r>
            <a:r>
              <a:rPr lang="en-US" sz="1050" err="1"/>
              <a:t>Weiran</a:t>
            </a:r>
            <a:r>
              <a:rPr lang="en-US" sz="1050"/>
              <a:t> Yao, and Jianguo Zhang, et al. "BOLAA: Benchmarking and Orchestrating LLM-augmented Autonomous Agents." </a:t>
            </a:r>
            <a:r>
              <a:rPr lang="en-US" sz="1050" err="1"/>
              <a:t>arXiv</a:t>
            </a:r>
            <a:r>
              <a:rPr lang="en-US" sz="1050"/>
              <a:t>, 2023. https://arxiv.org/abs/2308.05960.</a:t>
            </a:r>
          </a:p>
        </p:txBody>
      </p:sp>
    </p:spTree>
    <p:extLst>
      <p:ext uri="{BB962C8B-B14F-4D97-AF65-F5344CB8AC3E}">
        <p14:creationId xmlns:p14="http://schemas.microsoft.com/office/powerpoint/2010/main" val="3340411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7D3A-E17B-21B9-FAC5-FCE94B26D1B8}"/>
              </a:ext>
            </a:extLst>
          </p:cNvPr>
          <p:cNvSpPr>
            <a:spLocks noGrp="1"/>
          </p:cNvSpPr>
          <p:nvPr>
            <p:ph type="ctrTitle"/>
          </p:nvPr>
        </p:nvSpPr>
        <p:spPr/>
        <p:txBody>
          <a:bodyPr/>
          <a:lstStyle/>
          <a:p>
            <a:r>
              <a:rPr lang="en-US" dirty="0"/>
              <a:t>What is AI?</a:t>
            </a:r>
          </a:p>
        </p:txBody>
      </p:sp>
      <p:sp>
        <p:nvSpPr>
          <p:cNvPr id="3" name="Subtitle 2">
            <a:extLst>
              <a:ext uri="{FF2B5EF4-FFF2-40B4-BE49-F238E27FC236}">
                <a16:creationId xmlns:a16="http://schemas.microsoft.com/office/drawing/2014/main" id="{5C17EFCC-AC16-8662-F4E7-57AD09B123A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10B72C2-7B78-5037-8509-3719CB0C4D50}"/>
              </a:ext>
            </a:extLst>
          </p:cNvPr>
          <p:cNvSpPr>
            <a:spLocks noGrp="1"/>
          </p:cNvSpPr>
          <p:nvPr>
            <p:ph type="sldNum" sz="quarter" idx="4"/>
          </p:nvPr>
        </p:nvSpPr>
        <p:spPr/>
        <p:txBody>
          <a:bodyPr/>
          <a:lstStyle/>
          <a:p>
            <a:fld id="{6DAB3F6F-6A30-410C-8DAB-3E7769D71CBC}" type="slidenum">
              <a:rPr lang="en-US" smtClean="0"/>
              <a:pPr/>
              <a:t>3</a:t>
            </a:fld>
            <a:endParaRPr lang="en-US" dirty="0"/>
          </a:p>
        </p:txBody>
      </p:sp>
    </p:spTree>
    <p:extLst>
      <p:ext uri="{BB962C8B-B14F-4D97-AF65-F5344CB8AC3E}">
        <p14:creationId xmlns:p14="http://schemas.microsoft.com/office/powerpoint/2010/main" val="1252609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64FA-B56C-C1B9-C5ED-97F13F2652A1}"/>
              </a:ext>
            </a:extLst>
          </p:cNvPr>
          <p:cNvSpPr>
            <a:spLocks noGrp="1"/>
          </p:cNvSpPr>
          <p:nvPr>
            <p:ph type="title"/>
          </p:nvPr>
        </p:nvSpPr>
        <p:spPr/>
        <p:txBody>
          <a:bodyPr/>
          <a:lstStyle/>
          <a:p>
            <a:r>
              <a:rPr lang="en-US" sz="2400" dirty="0"/>
              <a:t>Create an End-to-End Bird Image Classification Web App</a:t>
            </a:r>
          </a:p>
        </p:txBody>
      </p:sp>
      <p:sp>
        <p:nvSpPr>
          <p:cNvPr id="4" name="Slide Number Placeholder 3">
            <a:extLst>
              <a:ext uri="{FF2B5EF4-FFF2-40B4-BE49-F238E27FC236}">
                <a16:creationId xmlns:a16="http://schemas.microsoft.com/office/drawing/2014/main" id="{F9E1CC9E-D39F-341B-4E20-17BC7762CBEC}"/>
              </a:ext>
            </a:extLst>
          </p:cNvPr>
          <p:cNvSpPr>
            <a:spLocks noGrp="1"/>
          </p:cNvSpPr>
          <p:nvPr>
            <p:ph type="sldNum" sz="quarter" idx="4"/>
          </p:nvPr>
        </p:nvSpPr>
        <p:spPr/>
        <p:txBody>
          <a:bodyPr/>
          <a:lstStyle/>
          <a:p>
            <a:fld id="{6DAB3F6F-6A30-410C-8DAB-3E7769D71CBC}" type="slidenum">
              <a:rPr lang="en-US" smtClean="0"/>
              <a:pPr/>
              <a:t>30</a:t>
            </a:fld>
            <a:endParaRPr lang="en-US" dirty="0"/>
          </a:p>
        </p:txBody>
      </p:sp>
      <p:pic>
        <p:nvPicPr>
          <p:cNvPr id="1026" name="Picture 2" descr="What Are GPT Agents, And How Do They Work?, 42% OFF">
            <a:extLst>
              <a:ext uri="{FF2B5EF4-FFF2-40B4-BE49-F238E27FC236}">
                <a16:creationId xmlns:a16="http://schemas.microsoft.com/office/drawing/2014/main" id="{DCD7345E-7982-6713-CEF1-5BD17C8A0E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810578"/>
            <a:ext cx="8229600" cy="3660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CE763-BA15-0AD4-44B1-298A57B10DEE}"/>
              </a:ext>
            </a:extLst>
          </p:cNvPr>
          <p:cNvSpPr txBox="1"/>
          <p:nvPr/>
        </p:nvSpPr>
        <p:spPr>
          <a:xfrm>
            <a:off x="2287937" y="4702405"/>
            <a:ext cx="5432616" cy="338554"/>
          </a:xfrm>
          <a:prstGeom prst="rect">
            <a:avLst/>
          </a:prstGeom>
          <a:noFill/>
        </p:spPr>
        <p:txBody>
          <a:bodyPr wrap="square">
            <a:spAutoFit/>
          </a:bodyPr>
          <a:lstStyle/>
          <a:p>
            <a:r>
              <a:rPr lang="en-US" sz="800" dirty="0" err="1"/>
              <a:t>AgentGPT</a:t>
            </a:r>
            <a:r>
              <a:rPr lang="en-US" sz="800" dirty="0"/>
              <a:t>. (2024). Screenshot of </a:t>
            </a:r>
            <a:r>
              <a:rPr lang="en-US" sz="800" dirty="0" err="1"/>
              <a:t>AgentGPT</a:t>
            </a:r>
            <a:r>
              <a:rPr lang="en-US" sz="800" dirty="0"/>
              <a:t> creating an end-to-end project for building a bird image classification web application [Screenshot]. </a:t>
            </a:r>
            <a:r>
              <a:rPr lang="en-US" sz="800" dirty="0" err="1"/>
              <a:t>AgentGPT</a:t>
            </a:r>
            <a:r>
              <a:rPr lang="en-US" sz="800" dirty="0"/>
              <a:t>.</a:t>
            </a:r>
          </a:p>
        </p:txBody>
      </p:sp>
    </p:spTree>
    <p:extLst>
      <p:ext uri="{BB962C8B-B14F-4D97-AF65-F5344CB8AC3E}">
        <p14:creationId xmlns:p14="http://schemas.microsoft.com/office/powerpoint/2010/main" val="307344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E0016-1629-E4CC-16A9-2D80C46D7222}"/>
              </a:ext>
            </a:extLst>
          </p:cNvPr>
          <p:cNvSpPr>
            <a:spLocks noGrp="1"/>
          </p:cNvSpPr>
          <p:nvPr>
            <p:ph sz="half" idx="1"/>
          </p:nvPr>
        </p:nvSpPr>
        <p:spPr/>
        <p:txBody>
          <a:bodyPr/>
          <a:lstStyle/>
          <a:p>
            <a:pPr marL="0" indent="0">
              <a:buNone/>
            </a:pPr>
            <a:r>
              <a:rPr lang="en-US"/>
              <a:t>Goals</a:t>
            </a:r>
          </a:p>
          <a:p>
            <a:r>
              <a:rPr lang="en-US"/>
              <a:t>Optimize traffic flow</a:t>
            </a:r>
          </a:p>
          <a:p>
            <a:r>
              <a:rPr lang="en-US"/>
              <a:t>Enhance road safety</a:t>
            </a:r>
          </a:p>
          <a:p>
            <a:r>
              <a:rPr lang="en-US"/>
              <a:t>Reduce environmental impact</a:t>
            </a:r>
          </a:p>
          <a:p>
            <a:r>
              <a:rPr lang="en-US"/>
              <a:t>Improve public transportation efficiency</a:t>
            </a:r>
          </a:p>
        </p:txBody>
      </p:sp>
      <p:sp>
        <p:nvSpPr>
          <p:cNvPr id="3" name="Content Placeholder 2">
            <a:extLst>
              <a:ext uri="{FF2B5EF4-FFF2-40B4-BE49-F238E27FC236}">
                <a16:creationId xmlns:a16="http://schemas.microsoft.com/office/drawing/2014/main" id="{1990053C-A283-0821-90A6-4B33C162B52D}"/>
              </a:ext>
            </a:extLst>
          </p:cNvPr>
          <p:cNvSpPr>
            <a:spLocks noGrp="1"/>
          </p:cNvSpPr>
          <p:nvPr>
            <p:ph sz="half" idx="2"/>
          </p:nvPr>
        </p:nvSpPr>
        <p:spPr/>
        <p:txBody>
          <a:bodyPr/>
          <a:lstStyle/>
          <a:p>
            <a:r>
              <a:rPr lang="en-US"/>
              <a:t>Data Collection</a:t>
            </a:r>
          </a:p>
          <a:p>
            <a:pPr lvl="1"/>
            <a:r>
              <a:rPr lang="en-US"/>
              <a:t>Real-time data from cameras, sensors, and GPS.</a:t>
            </a:r>
          </a:p>
          <a:p>
            <a:r>
              <a:rPr lang="en-US"/>
              <a:t>Flow Optimization</a:t>
            </a:r>
          </a:p>
          <a:p>
            <a:pPr lvl="1"/>
            <a:r>
              <a:rPr lang="en-US"/>
              <a:t>Adjust signals, reroute traffic.</a:t>
            </a:r>
          </a:p>
          <a:p>
            <a:r>
              <a:rPr lang="en-US"/>
              <a:t>Incident Management: </a:t>
            </a:r>
          </a:p>
          <a:p>
            <a:pPr lvl="1"/>
            <a:r>
              <a:rPr lang="en-US"/>
              <a:t>Detect and respond to accidents/hazards.</a:t>
            </a:r>
          </a:p>
          <a:p>
            <a:r>
              <a:rPr lang="en-US"/>
              <a:t>Public Transport: </a:t>
            </a:r>
          </a:p>
          <a:p>
            <a:pPr lvl="1"/>
            <a:r>
              <a:rPr lang="en-US"/>
              <a:t>Adjust schedules, provide updates</a:t>
            </a:r>
          </a:p>
        </p:txBody>
      </p:sp>
      <p:sp>
        <p:nvSpPr>
          <p:cNvPr id="4" name="Title 3">
            <a:extLst>
              <a:ext uri="{FF2B5EF4-FFF2-40B4-BE49-F238E27FC236}">
                <a16:creationId xmlns:a16="http://schemas.microsoft.com/office/drawing/2014/main" id="{9C604A72-ED77-52A6-624F-18D3DD9E378E}"/>
              </a:ext>
            </a:extLst>
          </p:cNvPr>
          <p:cNvSpPr>
            <a:spLocks noGrp="1"/>
          </p:cNvSpPr>
          <p:nvPr>
            <p:ph type="title"/>
          </p:nvPr>
        </p:nvSpPr>
        <p:spPr/>
        <p:txBody>
          <a:bodyPr/>
          <a:lstStyle/>
          <a:p>
            <a:r>
              <a:rPr lang="en-US"/>
              <a:t>Example: Traffic Management AI Agent</a:t>
            </a:r>
          </a:p>
        </p:txBody>
      </p:sp>
      <p:sp>
        <p:nvSpPr>
          <p:cNvPr id="5" name="Slide Number Placeholder 4">
            <a:extLst>
              <a:ext uri="{FF2B5EF4-FFF2-40B4-BE49-F238E27FC236}">
                <a16:creationId xmlns:a16="http://schemas.microsoft.com/office/drawing/2014/main" id="{0347BAC0-16CF-7AE1-2242-AF2E23EECAC2}"/>
              </a:ext>
            </a:extLst>
          </p:cNvPr>
          <p:cNvSpPr>
            <a:spLocks noGrp="1"/>
          </p:cNvSpPr>
          <p:nvPr>
            <p:ph type="sldNum" sz="quarter" idx="4"/>
          </p:nvPr>
        </p:nvSpPr>
        <p:spPr/>
        <p:txBody>
          <a:bodyPr/>
          <a:lstStyle/>
          <a:p>
            <a:fld id="{6DAB3F6F-6A30-410C-8DAB-3E7769D71CBC}" type="slidenum">
              <a:rPr lang="en-US" smtClean="0"/>
              <a:pPr/>
              <a:t>31</a:t>
            </a:fld>
            <a:endParaRPr lang="en-US"/>
          </a:p>
        </p:txBody>
      </p:sp>
    </p:spTree>
    <p:extLst>
      <p:ext uri="{BB962C8B-B14F-4D97-AF65-F5344CB8AC3E}">
        <p14:creationId xmlns:p14="http://schemas.microsoft.com/office/powerpoint/2010/main" val="2506223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83061-B5A5-DAED-95FF-AB3561FBFD9E}"/>
              </a:ext>
            </a:extLst>
          </p:cNvPr>
          <p:cNvSpPr>
            <a:spLocks noGrp="1"/>
          </p:cNvSpPr>
          <p:nvPr>
            <p:ph type="title"/>
          </p:nvPr>
        </p:nvSpPr>
        <p:spPr>
          <a:xfrm>
            <a:off x="457200" y="144838"/>
            <a:ext cx="8229600" cy="685800"/>
          </a:xfrm>
        </p:spPr>
        <p:txBody>
          <a:bodyPr wrap="square" anchor="ctr">
            <a:normAutofit/>
          </a:bodyPr>
          <a:lstStyle/>
          <a:p>
            <a:r>
              <a:rPr lang="en-US" dirty="0"/>
              <a:t>A Thought Experiment</a:t>
            </a:r>
          </a:p>
        </p:txBody>
      </p:sp>
      <p:sp>
        <p:nvSpPr>
          <p:cNvPr id="3" name="Content Placeholder 2">
            <a:extLst>
              <a:ext uri="{FF2B5EF4-FFF2-40B4-BE49-F238E27FC236}">
                <a16:creationId xmlns:a16="http://schemas.microsoft.com/office/drawing/2014/main" id="{9DEEF2A1-6D73-CC10-E5C8-AD27100E09D1}"/>
              </a:ext>
            </a:extLst>
          </p:cNvPr>
          <p:cNvSpPr>
            <a:spLocks noGrp="1"/>
          </p:cNvSpPr>
          <p:nvPr>
            <p:ph idx="1"/>
          </p:nvPr>
        </p:nvSpPr>
        <p:spPr>
          <a:xfrm>
            <a:off x="457200" y="804672"/>
            <a:ext cx="8229600" cy="3672078"/>
          </a:xfrm>
        </p:spPr>
        <p:txBody>
          <a:bodyPr wrap="square" anchor="t">
            <a:normAutofit/>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Which tasks will be the </a:t>
            </a:r>
            <a:r>
              <a:rPr lang="en-US" i="1" dirty="0">
                <a:solidFill>
                  <a:schemeClr val="accent2"/>
                </a:solidFill>
              </a:rPr>
              <a:t>slowest</a:t>
            </a:r>
            <a:r>
              <a:rPr lang="en-US" dirty="0"/>
              <a:t> to be automated?</a:t>
            </a:r>
          </a:p>
        </p:txBody>
      </p:sp>
      <p:sp>
        <p:nvSpPr>
          <p:cNvPr id="4" name="Slide Number Placeholder 3">
            <a:extLst>
              <a:ext uri="{FF2B5EF4-FFF2-40B4-BE49-F238E27FC236}">
                <a16:creationId xmlns:a16="http://schemas.microsoft.com/office/drawing/2014/main" id="{A627DB01-05ED-F0A9-C9A6-7BF7477A6FAF}"/>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32</a:t>
            </a:fld>
            <a:endParaRPr lang="en-US"/>
          </a:p>
        </p:txBody>
      </p:sp>
    </p:spTree>
    <p:extLst>
      <p:ext uri="{BB962C8B-B14F-4D97-AF65-F5344CB8AC3E}">
        <p14:creationId xmlns:p14="http://schemas.microsoft.com/office/powerpoint/2010/main" val="3147876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A9CD-ABAE-B3B7-B457-538DE162529F}"/>
              </a:ext>
            </a:extLst>
          </p:cNvPr>
          <p:cNvSpPr>
            <a:spLocks noGrp="1"/>
          </p:cNvSpPr>
          <p:nvPr>
            <p:ph type="title"/>
          </p:nvPr>
        </p:nvSpPr>
        <p:spPr>
          <a:xfrm>
            <a:off x="342680" y="1851088"/>
            <a:ext cx="8229600" cy="1174915"/>
          </a:xfrm>
        </p:spPr>
        <p:txBody>
          <a:bodyPr/>
          <a:lstStyle/>
          <a:p>
            <a:pPr algn="ctr"/>
            <a:r>
              <a:rPr lang="en-US" dirty="0"/>
              <a:t>AI </a:t>
            </a:r>
            <a:r>
              <a:rPr lang="en-US" i="1" dirty="0"/>
              <a:t>won’t</a:t>
            </a:r>
            <a:r>
              <a:rPr lang="en-US" dirty="0"/>
              <a:t> replace people. </a:t>
            </a:r>
            <a:r>
              <a:rPr lang="en-US" i="1" dirty="0">
                <a:solidFill>
                  <a:schemeClr val="accent2"/>
                </a:solidFill>
              </a:rPr>
              <a:t>People</a:t>
            </a:r>
            <a:r>
              <a:rPr lang="en-US" dirty="0">
                <a:solidFill>
                  <a:schemeClr val="accent2"/>
                </a:solidFill>
              </a:rPr>
              <a:t> </a:t>
            </a:r>
            <a:r>
              <a:rPr lang="en-US" i="1" dirty="0">
                <a:solidFill>
                  <a:schemeClr val="accent2"/>
                </a:solidFill>
              </a:rPr>
              <a:t>with AI </a:t>
            </a:r>
            <a:r>
              <a:rPr lang="en-US" dirty="0"/>
              <a:t>will replace people.</a:t>
            </a:r>
          </a:p>
        </p:txBody>
      </p:sp>
      <p:sp>
        <p:nvSpPr>
          <p:cNvPr id="4" name="Slide Number Placeholder 3">
            <a:extLst>
              <a:ext uri="{FF2B5EF4-FFF2-40B4-BE49-F238E27FC236}">
                <a16:creationId xmlns:a16="http://schemas.microsoft.com/office/drawing/2014/main" id="{81EA19F1-96CB-6C99-DFF4-3BA6E02282C5}"/>
              </a:ext>
            </a:extLst>
          </p:cNvPr>
          <p:cNvSpPr>
            <a:spLocks noGrp="1"/>
          </p:cNvSpPr>
          <p:nvPr>
            <p:ph type="sldNum" sz="quarter" idx="4"/>
          </p:nvPr>
        </p:nvSpPr>
        <p:spPr/>
        <p:txBody>
          <a:bodyPr/>
          <a:lstStyle/>
          <a:p>
            <a:fld id="{6DAB3F6F-6A30-410C-8DAB-3E7769D71CBC}" type="slidenum">
              <a:rPr lang="en-US" smtClean="0"/>
              <a:pPr/>
              <a:t>33</a:t>
            </a:fld>
            <a:endParaRPr lang="en-US" dirty="0"/>
          </a:p>
        </p:txBody>
      </p:sp>
    </p:spTree>
    <p:extLst>
      <p:ext uri="{BB962C8B-B14F-4D97-AF65-F5344CB8AC3E}">
        <p14:creationId xmlns:p14="http://schemas.microsoft.com/office/powerpoint/2010/main" val="511761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1883A83-664D-5BDA-BD09-0A8F4447D150}"/>
              </a:ext>
            </a:extLst>
          </p:cNvPr>
          <p:cNvSpPr>
            <a:spLocks noGrp="1"/>
          </p:cNvSpPr>
          <p:nvPr>
            <p:ph type="subTitle" idx="1"/>
          </p:nvPr>
        </p:nvSpPr>
        <p:spPr/>
        <p:txBody>
          <a:bodyPr/>
          <a:lstStyle/>
          <a:p>
            <a:r>
              <a:rPr lang="en-US" dirty="0"/>
              <a:t>An interesting anecdote</a:t>
            </a:r>
          </a:p>
        </p:txBody>
      </p:sp>
      <p:sp>
        <p:nvSpPr>
          <p:cNvPr id="3" name="Title 2">
            <a:extLst>
              <a:ext uri="{FF2B5EF4-FFF2-40B4-BE49-F238E27FC236}">
                <a16:creationId xmlns:a16="http://schemas.microsoft.com/office/drawing/2014/main" id="{18526BEC-1A94-85D0-C846-A4D54F38BAAD}"/>
              </a:ext>
            </a:extLst>
          </p:cNvPr>
          <p:cNvSpPr>
            <a:spLocks noGrp="1"/>
          </p:cNvSpPr>
          <p:nvPr>
            <p:ph type="ctrTitle"/>
          </p:nvPr>
        </p:nvSpPr>
        <p:spPr/>
        <p:txBody>
          <a:bodyPr/>
          <a:lstStyle/>
          <a:p>
            <a:r>
              <a:rPr lang="en-US" dirty="0"/>
              <a:t>Final Thoughts</a:t>
            </a:r>
          </a:p>
        </p:txBody>
      </p:sp>
      <p:sp>
        <p:nvSpPr>
          <p:cNvPr id="4" name="Text Placeholder 3">
            <a:extLst>
              <a:ext uri="{FF2B5EF4-FFF2-40B4-BE49-F238E27FC236}">
                <a16:creationId xmlns:a16="http://schemas.microsoft.com/office/drawing/2014/main" id="{4B02DFCD-6FAB-D952-AC81-5C72DF73410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79681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EA19F1-96CB-6C99-DFF4-3BA6E02282C5}"/>
              </a:ext>
            </a:extLst>
          </p:cNvPr>
          <p:cNvSpPr>
            <a:spLocks noGrp="1"/>
          </p:cNvSpPr>
          <p:nvPr>
            <p:ph type="sldNum" sz="quarter" idx="4"/>
          </p:nvPr>
        </p:nvSpPr>
        <p:spPr/>
        <p:txBody>
          <a:bodyPr/>
          <a:lstStyle/>
          <a:p>
            <a:fld id="{6DAB3F6F-6A30-410C-8DAB-3E7769D71CBC}" type="slidenum">
              <a:rPr lang="en-US" smtClean="0"/>
              <a:pPr/>
              <a:t>35</a:t>
            </a:fld>
            <a:endParaRPr lang="en-US" dirty="0"/>
          </a:p>
        </p:txBody>
      </p:sp>
      <p:sp>
        <p:nvSpPr>
          <p:cNvPr id="17" name="Title 1">
            <a:extLst>
              <a:ext uri="{FF2B5EF4-FFF2-40B4-BE49-F238E27FC236}">
                <a16:creationId xmlns:a16="http://schemas.microsoft.com/office/drawing/2014/main" id="{71DD4A3C-6FC3-AEFE-22A5-6493DCFBF569}"/>
              </a:ext>
            </a:extLst>
          </p:cNvPr>
          <p:cNvSpPr txBox="1">
            <a:spLocks/>
          </p:cNvSpPr>
          <p:nvPr/>
        </p:nvSpPr>
        <p:spPr bwMode="auto">
          <a:xfrm>
            <a:off x="342680" y="1711257"/>
            <a:ext cx="8229600" cy="117491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0">
                <a:solidFill>
                  <a:schemeClr val="accent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2pPr>
            <a:lvl3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3pPr>
            <a:lvl4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4pPr>
            <a:lvl5pPr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5pPr>
            <a:lvl6pPr marL="4572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6pPr>
            <a:lvl7pPr marL="9144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7pPr>
            <a:lvl8pPr marL="13716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8pPr>
            <a:lvl9pPr marL="1828800" algn="l" rtl="0" eaLnBrk="1" fontAlgn="base" hangingPunct="1">
              <a:spcBef>
                <a:spcPct val="0"/>
              </a:spcBef>
              <a:spcAft>
                <a:spcPct val="0"/>
              </a:spcAft>
              <a:defRPr sz="3600" b="1">
                <a:solidFill>
                  <a:schemeClr val="tx2"/>
                </a:solidFill>
                <a:latin typeface="Arial Narrow" pitchFamily="1" charset="0"/>
                <a:ea typeface="ヒラギノ角ゴ Pro W3" pitchFamily="1" charset="-128"/>
              </a:defRPr>
            </a:lvl9pPr>
          </a:lstStyle>
          <a:p>
            <a:pPr algn="ctr"/>
            <a:r>
              <a:rPr lang="en-US" kern="0" dirty="0"/>
              <a:t>How will </a:t>
            </a:r>
            <a:r>
              <a:rPr lang="en-US" kern="0" dirty="0">
                <a:solidFill>
                  <a:schemeClr val="tx1"/>
                </a:solidFill>
              </a:rPr>
              <a:t>you</a:t>
            </a:r>
            <a:r>
              <a:rPr lang="en-US" kern="0" dirty="0"/>
              <a:t> use AI to </a:t>
            </a:r>
            <a:r>
              <a:rPr lang="en-US" i="1" kern="0" dirty="0">
                <a:solidFill>
                  <a:schemeClr val="accent2"/>
                </a:solidFill>
              </a:rPr>
              <a:t>accelerate</a:t>
            </a:r>
            <a:r>
              <a:rPr lang="en-US" kern="0" dirty="0"/>
              <a:t> your career?</a:t>
            </a:r>
          </a:p>
        </p:txBody>
      </p:sp>
    </p:spTree>
    <p:extLst>
      <p:ext uri="{BB962C8B-B14F-4D97-AF65-F5344CB8AC3E}">
        <p14:creationId xmlns:p14="http://schemas.microsoft.com/office/powerpoint/2010/main" val="2862489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4F8446-7908-B187-4B7F-576BA6593ED1}"/>
              </a:ext>
            </a:extLst>
          </p:cNvPr>
          <p:cNvSpPr>
            <a:spLocks noGrp="1"/>
          </p:cNvSpPr>
          <p:nvPr>
            <p:ph sz="half" idx="2"/>
          </p:nvPr>
        </p:nvSpPr>
        <p:spPr/>
        <p:txBody>
          <a:bodyPr/>
          <a:lstStyle/>
          <a:p>
            <a:r>
              <a:rPr lang="en-US" dirty="0"/>
              <a:t>Thank you!</a:t>
            </a:r>
          </a:p>
          <a:p>
            <a:endParaRPr lang="en-US" dirty="0"/>
          </a:p>
          <a:p>
            <a:r>
              <a:rPr lang="en-US" dirty="0"/>
              <a:t>Questions?</a:t>
            </a:r>
          </a:p>
        </p:txBody>
      </p:sp>
      <p:sp>
        <p:nvSpPr>
          <p:cNvPr id="3" name="Slide Number Placeholder 2">
            <a:extLst>
              <a:ext uri="{FF2B5EF4-FFF2-40B4-BE49-F238E27FC236}">
                <a16:creationId xmlns:a16="http://schemas.microsoft.com/office/drawing/2014/main" id="{3084DF4D-1B13-94B0-98FD-A2ACA92FD5E6}"/>
              </a:ext>
            </a:extLst>
          </p:cNvPr>
          <p:cNvSpPr>
            <a:spLocks noGrp="1"/>
          </p:cNvSpPr>
          <p:nvPr>
            <p:ph type="sldNum" sz="quarter" idx="4"/>
          </p:nvPr>
        </p:nvSpPr>
        <p:spPr/>
        <p:txBody>
          <a:bodyPr/>
          <a:lstStyle/>
          <a:p>
            <a:fld id="{6DAB3F6F-6A30-410C-8DAB-3E7769D71CBC}" type="slidenum">
              <a:rPr lang="en-US" smtClean="0"/>
              <a:pPr/>
              <a:t>36</a:t>
            </a:fld>
            <a:endParaRPr lang="en-US" dirty="0"/>
          </a:p>
        </p:txBody>
      </p:sp>
    </p:spTree>
    <p:extLst>
      <p:ext uri="{BB962C8B-B14F-4D97-AF65-F5344CB8AC3E}">
        <p14:creationId xmlns:p14="http://schemas.microsoft.com/office/powerpoint/2010/main" val="2984604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DA7F-9C42-E674-68E7-27D552E27E80}"/>
              </a:ext>
            </a:extLst>
          </p:cNvPr>
          <p:cNvSpPr>
            <a:spLocks noGrp="1"/>
          </p:cNvSpPr>
          <p:nvPr>
            <p:ph type="title"/>
          </p:nvPr>
        </p:nvSpPr>
        <p:spPr/>
        <p:txBody>
          <a:bodyPr/>
          <a:lstStyle/>
          <a:p>
            <a:r>
              <a:rPr lang="en-US" dirty="0"/>
              <a:t>A Powerful Example</a:t>
            </a:r>
          </a:p>
        </p:txBody>
      </p:sp>
      <p:sp>
        <p:nvSpPr>
          <p:cNvPr id="3" name="Content Placeholder 2">
            <a:extLst>
              <a:ext uri="{FF2B5EF4-FFF2-40B4-BE49-F238E27FC236}">
                <a16:creationId xmlns:a16="http://schemas.microsoft.com/office/drawing/2014/main" id="{D15A061C-E0D5-456F-F436-B2624CEC03C6}"/>
              </a:ext>
            </a:extLst>
          </p:cNvPr>
          <p:cNvSpPr>
            <a:spLocks noGrp="1"/>
          </p:cNvSpPr>
          <p:nvPr>
            <p:ph idx="1"/>
          </p:nvPr>
        </p:nvSpPr>
        <p:spPr>
          <a:xfrm>
            <a:off x="1485900" y="782542"/>
            <a:ext cx="6172200" cy="3947477"/>
          </a:xfrm>
        </p:spPr>
        <p:txBody>
          <a:bodyPr/>
          <a:lstStyle/>
          <a:p>
            <a:pPr marL="0" indent="0">
              <a:buNone/>
            </a:pPr>
            <a:r>
              <a:rPr lang="en-US" sz="2000" dirty="0"/>
              <a:t>Can anyone spot the difference between these two photos?</a:t>
            </a:r>
          </a:p>
          <a:p>
            <a:endParaRPr lang="en-US" dirty="0"/>
          </a:p>
          <a:p>
            <a:endParaRPr lang="en-US" dirty="0"/>
          </a:p>
          <a:p>
            <a:endParaRPr lang="en-US" dirty="0"/>
          </a:p>
          <a:p>
            <a:endParaRPr lang="en-US" dirty="0"/>
          </a:p>
          <a:p>
            <a:pPr marL="0" indent="0">
              <a:buNone/>
            </a:pPr>
            <a:endParaRPr lang="en-US" dirty="0"/>
          </a:p>
          <a:p>
            <a:pPr marL="0" indent="0">
              <a:buNone/>
            </a:pPr>
            <a:endParaRPr lang="en-US" sz="1800" dirty="0"/>
          </a:p>
        </p:txBody>
      </p:sp>
      <p:sp>
        <p:nvSpPr>
          <p:cNvPr id="4" name="Slide Number Placeholder 3">
            <a:extLst>
              <a:ext uri="{FF2B5EF4-FFF2-40B4-BE49-F238E27FC236}">
                <a16:creationId xmlns:a16="http://schemas.microsoft.com/office/drawing/2014/main" id="{22D19090-2ADA-6324-B371-47E94BCF403B}"/>
              </a:ext>
            </a:extLst>
          </p:cNvPr>
          <p:cNvSpPr>
            <a:spLocks noGrp="1"/>
          </p:cNvSpPr>
          <p:nvPr>
            <p:ph type="sldNum" sz="quarter" idx="4"/>
          </p:nvPr>
        </p:nvSpPr>
        <p:spPr/>
        <p:txBody>
          <a:bodyPr/>
          <a:lstStyle/>
          <a:p>
            <a:fld id="{F8E24598-D429-A34B-B4A6-5808099B37D3}" type="slidenum">
              <a:rPr lang="en-US" smtClean="0"/>
              <a:pPr/>
              <a:t>4</a:t>
            </a:fld>
            <a:endParaRPr lang="en-US" dirty="0"/>
          </a:p>
        </p:txBody>
      </p:sp>
      <p:pic>
        <p:nvPicPr>
          <p:cNvPr id="5" name="Picture 2" descr="Google's AI can see through your eyes what doctors can't | by Susan Ruyu Qi  | Health.AI | Medium">
            <a:extLst>
              <a:ext uri="{FF2B5EF4-FFF2-40B4-BE49-F238E27FC236}">
                <a16:creationId xmlns:a16="http://schemas.microsoft.com/office/drawing/2014/main" id="{8876B940-DCE1-C93A-382C-5BC094D33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517" y="1614766"/>
            <a:ext cx="2014937" cy="20149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Google's AI can see through your eyes what doctors can't | by Susan Ruyu Qi  | Health.AI | Medium">
            <a:extLst>
              <a:ext uri="{FF2B5EF4-FFF2-40B4-BE49-F238E27FC236}">
                <a16:creationId xmlns:a16="http://schemas.microsoft.com/office/drawing/2014/main" id="{A0AB7A8B-C258-AB85-D652-61819A5DF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0550" y="1614766"/>
            <a:ext cx="2014937" cy="2014937"/>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2051114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DA7F-9C42-E674-68E7-27D552E27E80}"/>
              </a:ext>
            </a:extLst>
          </p:cNvPr>
          <p:cNvSpPr>
            <a:spLocks noGrp="1"/>
          </p:cNvSpPr>
          <p:nvPr>
            <p:ph type="title"/>
          </p:nvPr>
        </p:nvSpPr>
        <p:spPr/>
        <p:txBody>
          <a:bodyPr/>
          <a:lstStyle/>
          <a:p>
            <a:r>
              <a:rPr lang="en-US" dirty="0"/>
              <a:t>A Powerful Example</a:t>
            </a:r>
          </a:p>
        </p:txBody>
      </p:sp>
      <p:sp>
        <p:nvSpPr>
          <p:cNvPr id="3" name="Content Placeholder 2">
            <a:extLst>
              <a:ext uri="{FF2B5EF4-FFF2-40B4-BE49-F238E27FC236}">
                <a16:creationId xmlns:a16="http://schemas.microsoft.com/office/drawing/2014/main" id="{D15A061C-E0D5-456F-F436-B2624CEC03C6}"/>
              </a:ext>
            </a:extLst>
          </p:cNvPr>
          <p:cNvSpPr>
            <a:spLocks noGrp="1"/>
          </p:cNvSpPr>
          <p:nvPr>
            <p:ph idx="1"/>
          </p:nvPr>
        </p:nvSpPr>
        <p:spPr>
          <a:xfrm>
            <a:off x="1485900" y="782542"/>
            <a:ext cx="6172200" cy="3947477"/>
          </a:xfrm>
        </p:spPr>
        <p:txBody>
          <a:bodyPr/>
          <a:lstStyle/>
          <a:p>
            <a:pPr marL="0" indent="0">
              <a:buNone/>
            </a:pPr>
            <a:r>
              <a:rPr lang="en-US" sz="2000" dirty="0"/>
              <a:t>Can anyone spot the difference between these two photos?</a:t>
            </a:r>
          </a:p>
          <a:p>
            <a:endParaRPr lang="en-US" dirty="0"/>
          </a:p>
          <a:p>
            <a:endParaRPr lang="en-US" dirty="0"/>
          </a:p>
          <a:p>
            <a:endParaRPr lang="en-US" dirty="0"/>
          </a:p>
          <a:p>
            <a:endParaRPr lang="en-US" dirty="0"/>
          </a:p>
          <a:p>
            <a:pPr marL="0" indent="0">
              <a:buNone/>
            </a:pPr>
            <a:endParaRPr lang="en-US" dirty="0"/>
          </a:p>
          <a:p>
            <a:pPr marL="0" indent="0">
              <a:buNone/>
            </a:pPr>
            <a:endParaRPr lang="en-US" sz="1800" dirty="0"/>
          </a:p>
        </p:txBody>
      </p:sp>
      <p:sp>
        <p:nvSpPr>
          <p:cNvPr id="4" name="Slide Number Placeholder 3">
            <a:extLst>
              <a:ext uri="{FF2B5EF4-FFF2-40B4-BE49-F238E27FC236}">
                <a16:creationId xmlns:a16="http://schemas.microsoft.com/office/drawing/2014/main" id="{22D19090-2ADA-6324-B371-47E94BCF403B}"/>
              </a:ext>
            </a:extLst>
          </p:cNvPr>
          <p:cNvSpPr>
            <a:spLocks noGrp="1"/>
          </p:cNvSpPr>
          <p:nvPr>
            <p:ph type="sldNum" sz="quarter" idx="4"/>
          </p:nvPr>
        </p:nvSpPr>
        <p:spPr/>
        <p:txBody>
          <a:bodyPr/>
          <a:lstStyle/>
          <a:p>
            <a:fld id="{F8E24598-D429-A34B-B4A6-5808099B37D3}" type="slidenum">
              <a:rPr lang="en-US" smtClean="0"/>
              <a:pPr/>
              <a:t>5</a:t>
            </a:fld>
            <a:endParaRPr lang="en-US" dirty="0"/>
          </a:p>
        </p:txBody>
      </p:sp>
      <p:pic>
        <p:nvPicPr>
          <p:cNvPr id="5" name="Picture 2" descr="Google's AI can see through your eyes what doctors can't | by Susan Ruyu Qi  | Health.AI | Medium">
            <a:extLst>
              <a:ext uri="{FF2B5EF4-FFF2-40B4-BE49-F238E27FC236}">
                <a16:creationId xmlns:a16="http://schemas.microsoft.com/office/drawing/2014/main" id="{8876B940-DCE1-C93A-382C-5BC094D33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517" y="1614766"/>
            <a:ext cx="2014937" cy="20149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Google's AI can see through your eyes what doctors can't | by Susan Ruyu Qi  | Health.AI | Medium">
            <a:extLst>
              <a:ext uri="{FF2B5EF4-FFF2-40B4-BE49-F238E27FC236}">
                <a16:creationId xmlns:a16="http://schemas.microsoft.com/office/drawing/2014/main" id="{A0AB7A8B-C258-AB85-D652-61819A5DF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0550" y="1614766"/>
            <a:ext cx="2014937" cy="2014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4D807D-5574-E9C9-F587-F7BFA2D1F1E5}"/>
              </a:ext>
            </a:extLst>
          </p:cNvPr>
          <p:cNvSpPr txBox="1"/>
          <p:nvPr/>
        </p:nvSpPr>
        <p:spPr>
          <a:xfrm>
            <a:off x="2463109" y="3629702"/>
            <a:ext cx="875368" cy="369332"/>
          </a:xfrm>
          <a:prstGeom prst="rect">
            <a:avLst/>
          </a:prstGeom>
          <a:noFill/>
        </p:spPr>
        <p:txBody>
          <a:bodyPr wrap="none" rtlCol="0">
            <a:spAutoFit/>
          </a:bodyPr>
          <a:lstStyle/>
          <a:p>
            <a:r>
              <a:rPr lang="en-US" b="1" dirty="0"/>
              <a:t>Female</a:t>
            </a:r>
          </a:p>
        </p:txBody>
      </p:sp>
      <p:sp>
        <p:nvSpPr>
          <p:cNvPr id="8" name="TextBox 7">
            <a:extLst>
              <a:ext uri="{FF2B5EF4-FFF2-40B4-BE49-F238E27FC236}">
                <a16:creationId xmlns:a16="http://schemas.microsoft.com/office/drawing/2014/main" id="{45853A01-8935-12A6-0F7E-8DB0FCEEA1D1}"/>
              </a:ext>
            </a:extLst>
          </p:cNvPr>
          <p:cNvSpPr txBox="1"/>
          <p:nvPr/>
        </p:nvSpPr>
        <p:spPr>
          <a:xfrm>
            <a:off x="5917639" y="3616486"/>
            <a:ext cx="671979" cy="369332"/>
          </a:xfrm>
          <a:prstGeom prst="rect">
            <a:avLst/>
          </a:prstGeom>
          <a:noFill/>
        </p:spPr>
        <p:txBody>
          <a:bodyPr wrap="none" rtlCol="0">
            <a:spAutoFit/>
          </a:bodyPr>
          <a:lstStyle/>
          <a:p>
            <a:r>
              <a:rPr lang="en-US" b="1" dirty="0"/>
              <a:t>Male</a:t>
            </a:r>
          </a:p>
        </p:txBody>
      </p:sp>
    </p:spTree>
    <p:custDataLst>
      <p:custData r:id="rId1"/>
      <p:custData r:id="rId2"/>
    </p:custDataLst>
    <p:extLst>
      <p:ext uri="{BB962C8B-B14F-4D97-AF65-F5344CB8AC3E}">
        <p14:creationId xmlns:p14="http://schemas.microsoft.com/office/powerpoint/2010/main" val="379621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DA7F-9C42-E674-68E7-27D552E27E80}"/>
              </a:ext>
            </a:extLst>
          </p:cNvPr>
          <p:cNvSpPr>
            <a:spLocks noGrp="1"/>
          </p:cNvSpPr>
          <p:nvPr>
            <p:ph type="title"/>
          </p:nvPr>
        </p:nvSpPr>
        <p:spPr/>
        <p:txBody>
          <a:bodyPr/>
          <a:lstStyle/>
          <a:p>
            <a:r>
              <a:rPr lang="en-US" dirty="0"/>
              <a:t>A Powerful Example</a:t>
            </a:r>
          </a:p>
        </p:txBody>
      </p:sp>
      <p:sp>
        <p:nvSpPr>
          <p:cNvPr id="3" name="Content Placeholder 2">
            <a:extLst>
              <a:ext uri="{FF2B5EF4-FFF2-40B4-BE49-F238E27FC236}">
                <a16:creationId xmlns:a16="http://schemas.microsoft.com/office/drawing/2014/main" id="{D15A061C-E0D5-456F-F436-B2624CEC03C6}"/>
              </a:ext>
            </a:extLst>
          </p:cNvPr>
          <p:cNvSpPr>
            <a:spLocks noGrp="1"/>
          </p:cNvSpPr>
          <p:nvPr>
            <p:ph idx="1"/>
          </p:nvPr>
        </p:nvSpPr>
        <p:spPr>
          <a:xfrm>
            <a:off x="1485900" y="782542"/>
            <a:ext cx="6172200" cy="3947477"/>
          </a:xfrm>
        </p:spPr>
        <p:txBody>
          <a:bodyPr/>
          <a:lstStyle/>
          <a:p>
            <a:pPr marL="0" indent="0">
              <a:buNone/>
            </a:pPr>
            <a:r>
              <a:rPr lang="en-US" sz="2000" dirty="0"/>
              <a:t>Can anyone spot the difference between these two photos?</a:t>
            </a:r>
          </a:p>
          <a:p>
            <a:endParaRPr lang="en-US" dirty="0"/>
          </a:p>
          <a:p>
            <a:endParaRPr lang="en-US" dirty="0"/>
          </a:p>
          <a:p>
            <a:endParaRPr lang="en-US" dirty="0"/>
          </a:p>
          <a:p>
            <a:endParaRPr lang="en-US" dirty="0"/>
          </a:p>
          <a:p>
            <a:pPr marL="0" indent="0">
              <a:buNone/>
            </a:pPr>
            <a:endParaRPr lang="en-US" dirty="0"/>
          </a:p>
          <a:p>
            <a:pPr marL="0" indent="0">
              <a:buNone/>
            </a:pPr>
            <a:endParaRPr lang="en-US" sz="1800" dirty="0"/>
          </a:p>
          <a:p>
            <a:r>
              <a:rPr lang="en-US" sz="1800" b="1" dirty="0"/>
              <a:t>Hundreds of Eye Experts</a:t>
            </a:r>
            <a:r>
              <a:rPr lang="en-US" sz="1800" dirty="0"/>
              <a:t>: ~50% (no better than a coin toss)</a:t>
            </a:r>
          </a:p>
        </p:txBody>
      </p:sp>
      <p:sp>
        <p:nvSpPr>
          <p:cNvPr id="4" name="Slide Number Placeholder 3">
            <a:extLst>
              <a:ext uri="{FF2B5EF4-FFF2-40B4-BE49-F238E27FC236}">
                <a16:creationId xmlns:a16="http://schemas.microsoft.com/office/drawing/2014/main" id="{22D19090-2ADA-6324-B371-47E94BCF403B}"/>
              </a:ext>
            </a:extLst>
          </p:cNvPr>
          <p:cNvSpPr>
            <a:spLocks noGrp="1"/>
          </p:cNvSpPr>
          <p:nvPr>
            <p:ph type="sldNum" sz="quarter" idx="4"/>
          </p:nvPr>
        </p:nvSpPr>
        <p:spPr/>
        <p:txBody>
          <a:bodyPr/>
          <a:lstStyle/>
          <a:p>
            <a:fld id="{F8E24598-D429-A34B-B4A6-5808099B37D3}" type="slidenum">
              <a:rPr lang="en-US" smtClean="0"/>
              <a:pPr/>
              <a:t>6</a:t>
            </a:fld>
            <a:endParaRPr lang="en-US" dirty="0"/>
          </a:p>
        </p:txBody>
      </p:sp>
      <p:pic>
        <p:nvPicPr>
          <p:cNvPr id="5" name="Picture 2" descr="Google's AI can see through your eyes what doctors can't | by Susan Ruyu Qi  | Health.AI | Medium">
            <a:extLst>
              <a:ext uri="{FF2B5EF4-FFF2-40B4-BE49-F238E27FC236}">
                <a16:creationId xmlns:a16="http://schemas.microsoft.com/office/drawing/2014/main" id="{8876B940-DCE1-C93A-382C-5BC094D33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517" y="1614766"/>
            <a:ext cx="2014937" cy="20149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Google's AI can see through your eyes what doctors can't | by Susan Ruyu Qi  | Health.AI | Medium">
            <a:extLst>
              <a:ext uri="{FF2B5EF4-FFF2-40B4-BE49-F238E27FC236}">
                <a16:creationId xmlns:a16="http://schemas.microsoft.com/office/drawing/2014/main" id="{A0AB7A8B-C258-AB85-D652-61819A5DF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548" y="1614766"/>
            <a:ext cx="2014937" cy="2014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4D807D-5574-E9C9-F587-F7BFA2D1F1E5}"/>
              </a:ext>
            </a:extLst>
          </p:cNvPr>
          <p:cNvSpPr txBox="1"/>
          <p:nvPr/>
        </p:nvSpPr>
        <p:spPr>
          <a:xfrm>
            <a:off x="2463109" y="3629702"/>
            <a:ext cx="875368" cy="369332"/>
          </a:xfrm>
          <a:prstGeom prst="rect">
            <a:avLst/>
          </a:prstGeom>
          <a:noFill/>
        </p:spPr>
        <p:txBody>
          <a:bodyPr wrap="none" rtlCol="0">
            <a:spAutoFit/>
          </a:bodyPr>
          <a:lstStyle/>
          <a:p>
            <a:r>
              <a:rPr lang="en-US" b="1" dirty="0"/>
              <a:t>Female</a:t>
            </a:r>
          </a:p>
        </p:txBody>
      </p:sp>
      <p:sp>
        <p:nvSpPr>
          <p:cNvPr id="8" name="TextBox 7">
            <a:extLst>
              <a:ext uri="{FF2B5EF4-FFF2-40B4-BE49-F238E27FC236}">
                <a16:creationId xmlns:a16="http://schemas.microsoft.com/office/drawing/2014/main" id="{45853A01-8935-12A6-0F7E-8DB0FCEEA1D1}"/>
              </a:ext>
            </a:extLst>
          </p:cNvPr>
          <p:cNvSpPr txBox="1"/>
          <p:nvPr/>
        </p:nvSpPr>
        <p:spPr>
          <a:xfrm>
            <a:off x="5917637" y="3616486"/>
            <a:ext cx="671979" cy="369332"/>
          </a:xfrm>
          <a:prstGeom prst="rect">
            <a:avLst/>
          </a:prstGeom>
          <a:noFill/>
        </p:spPr>
        <p:txBody>
          <a:bodyPr wrap="none" rtlCol="0">
            <a:spAutoFit/>
          </a:bodyPr>
          <a:lstStyle/>
          <a:p>
            <a:r>
              <a:rPr lang="en-US" b="1" dirty="0"/>
              <a:t>Male</a:t>
            </a:r>
          </a:p>
        </p:txBody>
      </p:sp>
    </p:spTree>
    <p:custDataLst>
      <p:custData r:id="rId1"/>
      <p:custData r:id="rId2"/>
    </p:custDataLst>
    <p:extLst>
      <p:ext uri="{BB962C8B-B14F-4D97-AF65-F5344CB8AC3E}">
        <p14:creationId xmlns:p14="http://schemas.microsoft.com/office/powerpoint/2010/main" val="360570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DA7F-9C42-E674-68E7-27D552E27E80}"/>
              </a:ext>
            </a:extLst>
          </p:cNvPr>
          <p:cNvSpPr>
            <a:spLocks noGrp="1"/>
          </p:cNvSpPr>
          <p:nvPr>
            <p:ph type="title"/>
          </p:nvPr>
        </p:nvSpPr>
        <p:spPr/>
        <p:txBody>
          <a:bodyPr/>
          <a:lstStyle/>
          <a:p>
            <a:r>
              <a:rPr lang="en-US" dirty="0"/>
              <a:t>A Powerful Example</a:t>
            </a:r>
          </a:p>
        </p:txBody>
      </p:sp>
      <p:sp>
        <p:nvSpPr>
          <p:cNvPr id="3" name="Content Placeholder 2">
            <a:extLst>
              <a:ext uri="{FF2B5EF4-FFF2-40B4-BE49-F238E27FC236}">
                <a16:creationId xmlns:a16="http://schemas.microsoft.com/office/drawing/2014/main" id="{D15A061C-E0D5-456F-F436-B2624CEC03C6}"/>
              </a:ext>
            </a:extLst>
          </p:cNvPr>
          <p:cNvSpPr>
            <a:spLocks noGrp="1"/>
          </p:cNvSpPr>
          <p:nvPr>
            <p:ph idx="1"/>
          </p:nvPr>
        </p:nvSpPr>
        <p:spPr>
          <a:xfrm>
            <a:off x="1485900" y="782542"/>
            <a:ext cx="6172200" cy="3947477"/>
          </a:xfrm>
        </p:spPr>
        <p:txBody>
          <a:bodyPr/>
          <a:lstStyle/>
          <a:p>
            <a:pPr marL="0" indent="0">
              <a:buNone/>
            </a:pPr>
            <a:r>
              <a:rPr lang="en-US" sz="2000" dirty="0"/>
              <a:t>Can anyone spot the difference between these two photos?</a:t>
            </a:r>
          </a:p>
          <a:p>
            <a:endParaRPr lang="en-US" dirty="0"/>
          </a:p>
          <a:p>
            <a:endParaRPr lang="en-US" dirty="0"/>
          </a:p>
          <a:p>
            <a:endParaRPr lang="en-US" dirty="0"/>
          </a:p>
          <a:p>
            <a:endParaRPr lang="en-US" dirty="0"/>
          </a:p>
          <a:p>
            <a:pPr marL="0" indent="0">
              <a:buNone/>
            </a:pPr>
            <a:endParaRPr lang="en-US" dirty="0"/>
          </a:p>
          <a:p>
            <a:pPr marL="0" indent="0">
              <a:buNone/>
            </a:pPr>
            <a:endParaRPr lang="en-US" sz="1800" dirty="0"/>
          </a:p>
          <a:p>
            <a:r>
              <a:rPr lang="en-US" sz="1800" b="1" dirty="0"/>
              <a:t>Hundreds of Eye Experts</a:t>
            </a:r>
            <a:r>
              <a:rPr lang="en-US" sz="1800" dirty="0"/>
              <a:t>: ~50% (no better than a coin toss)</a:t>
            </a:r>
          </a:p>
          <a:p>
            <a:r>
              <a:rPr lang="en-US" sz="1800" b="1" dirty="0"/>
              <a:t>AI</a:t>
            </a:r>
            <a:r>
              <a:rPr lang="en-US" sz="1800" dirty="0"/>
              <a:t>: Near 100% accuracy</a:t>
            </a:r>
          </a:p>
        </p:txBody>
      </p:sp>
      <p:sp>
        <p:nvSpPr>
          <p:cNvPr id="4" name="Slide Number Placeholder 3">
            <a:extLst>
              <a:ext uri="{FF2B5EF4-FFF2-40B4-BE49-F238E27FC236}">
                <a16:creationId xmlns:a16="http://schemas.microsoft.com/office/drawing/2014/main" id="{22D19090-2ADA-6324-B371-47E94BCF403B}"/>
              </a:ext>
            </a:extLst>
          </p:cNvPr>
          <p:cNvSpPr>
            <a:spLocks noGrp="1"/>
          </p:cNvSpPr>
          <p:nvPr>
            <p:ph type="sldNum" sz="quarter" idx="4"/>
          </p:nvPr>
        </p:nvSpPr>
        <p:spPr/>
        <p:txBody>
          <a:bodyPr/>
          <a:lstStyle/>
          <a:p>
            <a:fld id="{F8E24598-D429-A34B-B4A6-5808099B37D3}" type="slidenum">
              <a:rPr lang="en-US" smtClean="0"/>
              <a:pPr/>
              <a:t>7</a:t>
            </a:fld>
            <a:endParaRPr lang="en-US" dirty="0"/>
          </a:p>
        </p:txBody>
      </p:sp>
      <p:pic>
        <p:nvPicPr>
          <p:cNvPr id="5" name="Picture 2" descr="Google's AI can see through your eyes what doctors can't | by Susan Ruyu Qi  | Health.AI | Medium">
            <a:extLst>
              <a:ext uri="{FF2B5EF4-FFF2-40B4-BE49-F238E27FC236}">
                <a16:creationId xmlns:a16="http://schemas.microsoft.com/office/drawing/2014/main" id="{8876B940-DCE1-C93A-382C-5BC094D33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517" y="1614766"/>
            <a:ext cx="2014937" cy="20149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Google's AI can see through your eyes what doctors can't | by Susan Ruyu Qi  | Health.AI | Medium">
            <a:extLst>
              <a:ext uri="{FF2B5EF4-FFF2-40B4-BE49-F238E27FC236}">
                <a16:creationId xmlns:a16="http://schemas.microsoft.com/office/drawing/2014/main" id="{A0AB7A8B-C258-AB85-D652-61819A5DF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548" y="1614766"/>
            <a:ext cx="2014937" cy="2014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4D807D-5574-E9C9-F587-F7BFA2D1F1E5}"/>
              </a:ext>
            </a:extLst>
          </p:cNvPr>
          <p:cNvSpPr txBox="1"/>
          <p:nvPr/>
        </p:nvSpPr>
        <p:spPr>
          <a:xfrm>
            <a:off x="2463109" y="3629702"/>
            <a:ext cx="875368" cy="369332"/>
          </a:xfrm>
          <a:prstGeom prst="rect">
            <a:avLst/>
          </a:prstGeom>
          <a:noFill/>
        </p:spPr>
        <p:txBody>
          <a:bodyPr wrap="none" rtlCol="0">
            <a:spAutoFit/>
          </a:bodyPr>
          <a:lstStyle/>
          <a:p>
            <a:r>
              <a:rPr lang="en-US" b="1" dirty="0"/>
              <a:t>Female</a:t>
            </a:r>
          </a:p>
        </p:txBody>
      </p:sp>
      <p:sp>
        <p:nvSpPr>
          <p:cNvPr id="8" name="TextBox 7">
            <a:extLst>
              <a:ext uri="{FF2B5EF4-FFF2-40B4-BE49-F238E27FC236}">
                <a16:creationId xmlns:a16="http://schemas.microsoft.com/office/drawing/2014/main" id="{45853A01-8935-12A6-0F7E-8DB0FCEEA1D1}"/>
              </a:ext>
            </a:extLst>
          </p:cNvPr>
          <p:cNvSpPr txBox="1"/>
          <p:nvPr/>
        </p:nvSpPr>
        <p:spPr>
          <a:xfrm>
            <a:off x="5917637" y="3616486"/>
            <a:ext cx="671979" cy="369332"/>
          </a:xfrm>
          <a:prstGeom prst="rect">
            <a:avLst/>
          </a:prstGeom>
          <a:noFill/>
        </p:spPr>
        <p:txBody>
          <a:bodyPr wrap="none" rtlCol="0">
            <a:spAutoFit/>
          </a:bodyPr>
          <a:lstStyle/>
          <a:p>
            <a:r>
              <a:rPr lang="en-US" b="1" dirty="0"/>
              <a:t>Male</a:t>
            </a:r>
          </a:p>
        </p:txBody>
      </p:sp>
    </p:spTree>
    <p:custDataLst>
      <p:custData r:id="rId1"/>
      <p:custData r:id="rId2"/>
    </p:custDataLst>
    <p:extLst>
      <p:ext uri="{BB962C8B-B14F-4D97-AF65-F5344CB8AC3E}">
        <p14:creationId xmlns:p14="http://schemas.microsoft.com/office/powerpoint/2010/main" val="2261281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43A9-7EDB-456E-0490-BD8F7C3268CC}"/>
              </a:ext>
            </a:extLst>
          </p:cNvPr>
          <p:cNvSpPr>
            <a:spLocks noGrp="1"/>
          </p:cNvSpPr>
          <p:nvPr>
            <p:ph type="title"/>
          </p:nvPr>
        </p:nvSpPr>
        <p:spPr>
          <a:xfrm>
            <a:off x="342685" y="130003"/>
            <a:ext cx="8229600" cy="685801"/>
          </a:xfrm>
        </p:spPr>
        <p:txBody>
          <a:bodyPr wrap="square" anchor="ctr">
            <a:normAutofit/>
          </a:bodyPr>
          <a:lstStyle/>
          <a:p>
            <a:r>
              <a:rPr lang="en-US"/>
              <a:t>Modern AI</a:t>
            </a:r>
          </a:p>
        </p:txBody>
      </p:sp>
      <p:sp>
        <p:nvSpPr>
          <p:cNvPr id="4" name="Slide Number Placeholder 3">
            <a:extLst>
              <a:ext uri="{FF2B5EF4-FFF2-40B4-BE49-F238E27FC236}">
                <a16:creationId xmlns:a16="http://schemas.microsoft.com/office/drawing/2014/main" id="{C7D33330-94FB-DEF8-A9F9-31B8134B2D4E}"/>
              </a:ext>
            </a:extLst>
          </p:cNvPr>
          <p:cNvSpPr>
            <a:spLocks noGrp="1"/>
          </p:cNvSpPr>
          <p:nvPr>
            <p:ph type="sldNum" sz="quarter" idx="4"/>
          </p:nvPr>
        </p:nvSpPr>
        <p:spPr>
          <a:xfrm>
            <a:off x="8572285" y="4670597"/>
            <a:ext cx="395783" cy="342900"/>
          </a:xfrm>
        </p:spPr>
        <p:txBody>
          <a:bodyPr anchor="ctr">
            <a:normAutofit/>
          </a:bodyPr>
          <a:lstStyle/>
          <a:p>
            <a:pPr>
              <a:spcAft>
                <a:spcPts val="601"/>
              </a:spcAft>
            </a:pPr>
            <a:fld id="{6DAB3F6F-6A30-410C-8DAB-3E7769D71CBC}" type="slidenum">
              <a:rPr lang="en-US" smtClean="0"/>
              <a:pPr>
                <a:spcAft>
                  <a:spcPts val="601"/>
                </a:spcAft>
              </a:pPr>
              <a:t>8</a:t>
            </a:fld>
            <a:endParaRPr lang="en-US"/>
          </a:p>
        </p:txBody>
      </p:sp>
      <p:graphicFrame>
        <p:nvGraphicFramePr>
          <p:cNvPr id="17" name="Content Placeholder 2">
            <a:extLst>
              <a:ext uri="{FF2B5EF4-FFF2-40B4-BE49-F238E27FC236}">
                <a16:creationId xmlns:a16="http://schemas.microsoft.com/office/drawing/2014/main" id="{33E93BD2-EABB-CEDF-4522-E06471B236A6}"/>
              </a:ext>
            </a:extLst>
          </p:cNvPr>
          <p:cNvGraphicFramePr>
            <a:graphicFrameLocks noGrp="1"/>
          </p:cNvGraphicFramePr>
          <p:nvPr>
            <p:ph idx="1"/>
            <p:extLst>
              <p:ext uri="{D42A27DB-BD31-4B8C-83A1-F6EECF244321}">
                <p14:modId xmlns:p14="http://schemas.microsoft.com/office/powerpoint/2010/main" val="378938224"/>
              </p:ext>
            </p:extLst>
          </p:nvPr>
        </p:nvGraphicFramePr>
        <p:xfrm>
          <a:off x="457200" y="804676"/>
          <a:ext cx="8229600" cy="3672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3926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A computer screen and boxes&#10;&#10;Description automatically generated">
            <a:extLst>
              <a:ext uri="{FF2B5EF4-FFF2-40B4-BE49-F238E27FC236}">
                <a16:creationId xmlns:a16="http://schemas.microsoft.com/office/drawing/2014/main" id="{A47B0555-40CC-8758-D615-A70833881E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96631" y="838200"/>
            <a:ext cx="3741738" cy="3741738"/>
          </a:xfrm>
        </p:spPr>
      </p:pic>
      <p:sp>
        <p:nvSpPr>
          <p:cNvPr id="3" name="Title 2">
            <a:extLst>
              <a:ext uri="{FF2B5EF4-FFF2-40B4-BE49-F238E27FC236}">
                <a16:creationId xmlns:a16="http://schemas.microsoft.com/office/drawing/2014/main" id="{DDA3C295-2DA0-4CBC-F780-B3B266CA5B7E}"/>
              </a:ext>
            </a:extLst>
          </p:cNvPr>
          <p:cNvSpPr>
            <a:spLocks noGrp="1"/>
          </p:cNvSpPr>
          <p:nvPr>
            <p:ph type="title"/>
          </p:nvPr>
        </p:nvSpPr>
        <p:spPr>
          <a:xfrm>
            <a:off x="457200" y="73152"/>
            <a:ext cx="8229600" cy="685800"/>
          </a:xfrm>
        </p:spPr>
        <p:txBody>
          <a:bodyPr wrap="square" anchor="ctr">
            <a:normAutofit/>
          </a:bodyPr>
          <a:lstStyle/>
          <a:p>
            <a:r>
              <a:rPr lang="en-US"/>
              <a:t>Traditional Machine Learning</a:t>
            </a:r>
          </a:p>
        </p:txBody>
      </p:sp>
      <p:sp>
        <p:nvSpPr>
          <p:cNvPr id="5" name="Slide Number Placeholder 4">
            <a:extLst>
              <a:ext uri="{FF2B5EF4-FFF2-40B4-BE49-F238E27FC236}">
                <a16:creationId xmlns:a16="http://schemas.microsoft.com/office/drawing/2014/main" id="{5992CEC3-D05C-0472-F056-35535F426CC6}"/>
              </a:ext>
            </a:extLst>
          </p:cNvPr>
          <p:cNvSpPr>
            <a:spLocks noGrp="1"/>
          </p:cNvSpPr>
          <p:nvPr>
            <p:ph type="sldNum" sz="quarter" idx="4"/>
          </p:nvPr>
        </p:nvSpPr>
        <p:spPr>
          <a:xfrm>
            <a:off x="8572280" y="4670591"/>
            <a:ext cx="395782" cy="342900"/>
          </a:xfrm>
        </p:spPr>
        <p:txBody>
          <a:bodyPr anchor="ctr">
            <a:normAutofit/>
          </a:bodyPr>
          <a:lstStyle/>
          <a:p>
            <a:pPr>
              <a:spcAft>
                <a:spcPts val="600"/>
              </a:spcAft>
            </a:pPr>
            <a:fld id="{6DAB3F6F-6A30-410C-8DAB-3E7769D71CBC}" type="slidenum">
              <a:rPr lang="en-US" smtClean="0"/>
              <a:pPr>
                <a:spcAft>
                  <a:spcPts val="600"/>
                </a:spcAft>
              </a:pPr>
              <a:t>9</a:t>
            </a:fld>
            <a:endParaRPr lang="en-US"/>
          </a:p>
        </p:txBody>
      </p:sp>
      <p:graphicFrame>
        <p:nvGraphicFramePr>
          <p:cNvPr id="21" name="Content Placeholder 1">
            <a:extLst>
              <a:ext uri="{FF2B5EF4-FFF2-40B4-BE49-F238E27FC236}">
                <a16:creationId xmlns:a16="http://schemas.microsoft.com/office/drawing/2014/main" id="{5E50B5F6-FA17-C02E-7B91-06803D9181E7}"/>
              </a:ext>
            </a:extLst>
          </p:cNvPr>
          <p:cNvGraphicFramePr>
            <a:graphicFrameLocks noGrp="1"/>
          </p:cNvGraphicFramePr>
          <p:nvPr>
            <p:ph sz="half" idx="1"/>
            <p:extLst>
              <p:ext uri="{D42A27DB-BD31-4B8C-83A1-F6EECF244321}">
                <p14:modId xmlns:p14="http://schemas.microsoft.com/office/powerpoint/2010/main" val="78672386"/>
              </p:ext>
            </p:extLst>
          </p:nvPr>
        </p:nvGraphicFramePr>
        <p:xfrm>
          <a:off x="457200" y="842772"/>
          <a:ext cx="4038600" cy="37419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84049342"/>
      </p:ext>
    </p:extLst>
  </p:cSld>
  <p:clrMapOvr>
    <a:masterClrMapping/>
  </p:clrMapOvr>
</p:sld>
</file>

<file path=ppt/theme/theme1.xml><?xml version="1.0" encoding="utf-8"?>
<a:theme xmlns:a="http://schemas.openxmlformats.org/drawingml/2006/main" name="1_CLA-Widescreen">
  <a:themeElements>
    <a:clrScheme name="CLA Color Palette">
      <a:dk1>
        <a:srgbClr val="414142"/>
      </a:dk1>
      <a:lt1>
        <a:srgbClr val="FFFFFF"/>
      </a:lt1>
      <a:dk2>
        <a:srgbClr val="414142"/>
      </a:dk2>
      <a:lt2>
        <a:srgbClr val="DAD8D7"/>
      </a:lt2>
      <a:accent1>
        <a:srgbClr val="2E334E"/>
      </a:accent1>
      <a:accent2>
        <a:srgbClr val="7DD2D3"/>
      </a:accent2>
      <a:accent3>
        <a:srgbClr val="E2E868"/>
      </a:accent3>
      <a:accent4>
        <a:srgbClr val="EE5340"/>
      </a:accent4>
      <a:accent5>
        <a:srgbClr val="FBC55A"/>
      </a:accent5>
      <a:accent6>
        <a:srgbClr val="DAD8D7"/>
      </a:accent6>
      <a:hlink>
        <a:srgbClr val="5CB8B2"/>
      </a:hlink>
      <a:folHlink>
        <a:srgbClr val="5CB8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9525" cap="flat" cmpd="sng" algn="ctr">
          <a:noFill/>
          <a:prstDash val="solid"/>
          <a:round/>
          <a:headEnd type="none" w="med" len="med"/>
          <a:tailEnd type="none" w="med" len="med"/>
        </a:ln>
        <a:effectLst/>
      </a:spPr>
      <a:bodyPr vert="horz" wrap="square" lIns="182880" tIns="45720" rIns="18288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chemeClr val="accent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DBD4C5"/>
        </a:lt1>
        <a:dk2>
          <a:srgbClr val="FFFFFF"/>
        </a:dk2>
        <a:lt2>
          <a:srgbClr val="323232"/>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09859"/>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DBD4C5"/>
        </a:lt1>
        <a:dk2>
          <a:srgbClr val="FFFFFF"/>
        </a:dk2>
        <a:lt2>
          <a:srgbClr val="ED6F1E"/>
        </a:lt2>
        <a:accent1>
          <a:srgbClr val="A78F91"/>
        </a:accent1>
        <a:accent2>
          <a:srgbClr val="B55341"/>
        </a:accent2>
        <a:accent3>
          <a:srgbClr val="EAE6DF"/>
        </a:accent3>
        <a:accent4>
          <a:srgbClr val="000000"/>
        </a:accent4>
        <a:accent5>
          <a:srgbClr val="D0C6C7"/>
        </a:accent5>
        <a:accent6>
          <a:srgbClr val="A44A3A"/>
        </a:accent6>
        <a:hlink>
          <a:srgbClr val="5D87A1"/>
        </a:hlink>
        <a:folHlink>
          <a:srgbClr val="9EA37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Widescreen" id="{1458335C-B462-46B9-A68A-A8B78A17FE26}" vid="{35B092A1-33EB-480F-939F-0E5F1792E6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ransformationConfigurations":[],"templateName":"CLA-Widescreen Template (16:9)","templateDescription":"","enableDocumentContentUpdater":false,"version":"2.0"}]]></TemplafyTemplate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2.xml><?xml version="1.0" encoding="utf-8"?>
<TemplafySlideTemplateConfiguration><![CDATA[{"slideVersion":1,"isValidatorEnabled":false,"isLocked":false,"elementsMetadata":[],"slideId":"638398087287202971","enableDocumentContentUpdater":false,"version":"2.0"}]]></TemplafySlideTemplateConfiguration>
</file>

<file path=customXml/item13.xml><?xml version="1.0" encoding="utf-8"?>
<TemplafySlideFormConfiguration><![CDATA[{"formFields":[],"formDataEntries":[]}]]></TemplafySlideFormConfiguration>
</file>

<file path=customXml/item14.xml><?xml version="1.0" encoding="utf-8"?>
<TemplafySlideTemplateConfiguration><![CDATA[{"slideVersion":1,"isValidatorEnabled":false,"isLocked":false,"elementsMetadata":[],"slideId":"638398087287202971","enableDocumentContentUpdater":false,"version":"2.0"}]]></TemplafySlideTemplateConfiguration>
</file>

<file path=customXml/item2.xml><?xml version="1.0" encoding="utf-8"?>
<TemplafyFormConfiguration><![CDATA[{"formFields":[],"formDataEntries":[]}]]></TemplafyFormConfiguration>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913676992228622336","enableDocumentContentUpdater":false,"version":"2.0"}]]></TemplafySlideTemplateConfiguration>
</file>

<file path=customXml/item5.xml><?xml version="1.0" encoding="utf-8"?>
<TemplafySlideFormConfiguration><![CDATA[{"formFields":[],"formDataEntries":[]}]]></TemplafySlideFormConfiguration>
</file>

<file path=customXml/item6.xml><?xml version="1.0" encoding="utf-8"?>
<TemplafySlideTemplateConfiguration><![CDATA[{"slideVersion":1,"isValidatorEnabled":false,"isLocked":false,"elementsMetadata":[],"slideId":"913676992228622338","enableDocumentContentUpdater":false,"version":"2.0"}]]></TemplafySlideTemplate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8398087287202971","enableDocumentContentUpdater":false,"version":"2.0"}]]></TemplafySlideTemplateConfiguration>
</file>

<file path=customXml/item9.xml><?xml version="1.0" encoding="utf-8"?>
<TemplafySlideTemplateConfiguration><![CDATA[{"slideVersion":1,"isValidatorEnabled":false,"isLocked":false,"elementsMetadata":[],"slideId":"638398087287202971","enableDocumentContentUpdater":false,"version":"2.0"}]]></TemplafySlideTemplateConfiguration>
</file>

<file path=customXml/itemProps1.xml><?xml version="1.0" encoding="utf-8"?>
<ds:datastoreItem xmlns:ds="http://schemas.openxmlformats.org/officeDocument/2006/customXml" ds:itemID="{5F45DF24-9140-492A-B036-0DE2CC2F37D7}">
  <ds:schemaRefs/>
</ds:datastoreItem>
</file>

<file path=customXml/itemProps10.xml><?xml version="1.0" encoding="utf-8"?>
<ds:datastoreItem xmlns:ds="http://schemas.openxmlformats.org/officeDocument/2006/customXml" ds:itemID="{7A34E81A-F6F5-49E7-8E8A-F3602F4ED8B4}">
  <ds:schemaRefs/>
</ds:datastoreItem>
</file>

<file path=customXml/itemProps11.xml><?xml version="1.0" encoding="utf-8"?>
<ds:datastoreItem xmlns:ds="http://schemas.openxmlformats.org/officeDocument/2006/customXml" ds:itemID="{098DE252-4772-4D01-87CC-612B61FA2D00}">
  <ds:schemaRefs/>
</ds:datastoreItem>
</file>

<file path=customXml/itemProps12.xml><?xml version="1.0" encoding="utf-8"?>
<ds:datastoreItem xmlns:ds="http://schemas.openxmlformats.org/officeDocument/2006/customXml" ds:itemID="{DEFD0C6A-C9C3-49F0-8730-DD624045CEE4}">
  <ds:schemaRefs/>
</ds:datastoreItem>
</file>

<file path=customXml/itemProps13.xml><?xml version="1.0" encoding="utf-8"?>
<ds:datastoreItem xmlns:ds="http://schemas.openxmlformats.org/officeDocument/2006/customXml" ds:itemID="{3BA41FB2-5925-454C-8CA4-C3FA74FB4D91}">
  <ds:schemaRefs/>
</ds:datastoreItem>
</file>

<file path=customXml/itemProps14.xml><?xml version="1.0" encoding="utf-8"?>
<ds:datastoreItem xmlns:ds="http://schemas.openxmlformats.org/officeDocument/2006/customXml" ds:itemID="{D82B60B1-36BA-4A5D-8064-DF70950BEAF6}">
  <ds:schemaRefs/>
</ds:datastoreItem>
</file>

<file path=customXml/itemProps2.xml><?xml version="1.0" encoding="utf-8"?>
<ds:datastoreItem xmlns:ds="http://schemas.openxmlformats.org/officeDocument/2006/customXml" ds:itemID="{4282E662-EB7D-4349-970A-2CA76D4375EF}">
  <ds:schemaRefs/>
</ds:datastoreItem>
</file>

<file path=customXml/itemProps3.xml><?xml version="1.0" encoding="utf-8"?>
<ds:datastoreItem xmlns:ds="http://schemas.openxmlformats.org/officeDocument/2006/customXml" ds:itemID="{A92DAE10-8775-46F5-A771-531B2D8A80DE}">
  <ds:schemaRefs/>
</ds:datastoreItem>
</file>

<file path=customXml/itemProps4.xml><?xml version="1.0" encoding="utf-8"?>
<ds:datastoreItem xmlns:ds="http://schemas.openxmlformats.org/officeDocument/2006/customXml" ds:itemID="{7E98C715-540A-4863-963D-8DA371AC12F8}">
  <ds:schemaRefs/>
</ds:datastoreItem>
</file>

<file path=customXml/itemProps5.xml><?xml version="1.0" encoding="utf-8"?>
<ds:datastoreItem xmlns:ds="http://schemas.openxmlformats.org/officeDocument/2006/customXml" ds:itemID="{7165D202-5B16-455D-989D-848F8E435978}">
  <ds:schemaRefs/>
</ds:datastoreItem>
</file>

<file path=customXml/itemProps6.xml><?xml version="1.0" encoding="utf-8"?>
<ds:datastoreItem xmlns:ds="http://schemas.openxmlformats.org/officeDocument/2006/customXml" ds:itemID="{33F0D362-EBEE-4E0E-99B3-94D7715C2A66}">
  <ds:schemaRefs/>
</ds:datastoreItem>
</file>

<file path=customXml/itemProps7.xml><?xml version="1.0" encoding="utf-8"?>
<ds:datastoreItem xmlns:ds="http://schemas.openxmlformats.org/officeDocument/2006/customXml" ds:itemID="{2C688D21-603E-4D4F-AA11-CEB117071D69}">
  <ds:schemaRefs/>
</ds:datastoreItem>
</file>

<file path=customXml/itemProps8.xml><?xml version="1.0" encoding="utf-8"?>
<ds:datastoreItem xmlns:ds="http://schemas.openxmlformats.org/officeDocument/2006/customXml" ds:itemID="{FDD49BD1-A9D2-4815-8A38-4138722B1DA3}">
  <ds:schemaRefs/>
</ds:datastoreItem>
</file>

<file path=customXml/itemProps9.xml><?xml version="1.0" encoding="utf-8"?>
<ds:datastoreItem xmlns:ds="http://schemas.openxmlformats.org/officeDocument/2006/customXml" ds:itemID="{FA71F470-52AA-4EE0-9FEA-0897F7095C44}">
  <ds:schemaRefs/>
</ds:datastoreItem>
</file>

<file path=docProps/app.xml><?xml version="1.0" encoding="utf-8"?>
<Properties xmlns="http://schemas.openxmlformats.org/officeDocument/2006/extended-properties" xmlns:vt="http://schemas.openxmlformats.org/officeDocument/2006/docPropsVTypes">
  <Template>8CB95950</Template>
  <TotalTime>0</TotalTime>
  <Words>1530</Words>
  <Application>Microsoft Office PowerPoint</Application>
  <PresentationFormat>On-screen Show (16:9)</PresentationFormat>
  <Paragraphs>300</Paragraphs>
  <Slides>36</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Aptos Narrow</vt:lpstr>
      <vt:lpstr>Arial</vt:lpstr>
      <vt:lpstr>Arial Narrow</vt:lpstr>
      <vt:lpstr>Calibri</vt:lpstr>
      <vt:lpstr>Courier New</vt:lpstr>
      <vt:lpstr>Georgia</vt:lpstr>
      <vt:lpstr>Söhne</vt:lpstr>
      <vt:lpstr>Wingdings</vt:lpstr>
      <vt:lpstr>1_CLA-Widescreen</vt:lpstr>
      <vt:lpstr>The AI Revolution in Business</vt:lpstr>
      <vt:lpstr>Agenda</vt:lpstr>
      <vt:lpstr>What is AI?</vt:lpstr>
      <vt:lpstr>A Powerful Example</vt:lpstr>
      <vt:lpstr>A Powerful Example</vt:lpstr>
      <vt:lpstr>A Powerful Example</vt:lpstr>
      <vt:lpstr>A Powerful Example</vt:lpstr>
      <vt:lpstr>Modern AI</vt:lpstr>
      <vt:lpstr>Traditional Machine Learning</vt:lpstr>
      <vt:lpstr>Computer Vision</vt:lpstr>
      <vt:lpstr>Reinforcement Learning</vt:lpstr>
      <vt:lpstr>Large Language Models</vt:lpstr>
      <vt:lpstr>Impact | GPT-4 Performance on Exams</vt:lpstr>
      <vt:lpstr>Impact | Reasoning</vt:lpstr>
      <vt:lpstr>Impact | Visual Context Comprehension</vt:lpstr>
      <vt:lpstr>Industry Impact</vt:lpstr>
      <vt:lpstr>How do you view the role of AI in today's world?</vt:lpstr>
      <vt:lpstr>Individual Tax</vt:lpstr>
      <vt:lpstr>Audit Automation</vt:lpstr>
      <vt:lpstr>CLA: AP Automation</vt:lpstr>
      <vt:lpstr>Healthcare: Admission Abstraction</vt:lpstr>
      <vt:lpstr>PowerPoint Presentation</vt:lpstr>
      <vt:lpstr>Education</vt:lpstr>
      <vt:lpstr>Financial Services</vt:lpstr>
      <vt:lpstr>Retail</vt:lpstr>
      <vt:lpstr>Drug Discovery: AlphaFold 3</vt:lpstr>
      <vt:lpstr>AI Agents</vt:lpstr>
      <vt:lpstr>Poll</vt:lpstr>
      <vt:lpstr>Impact</vt:lpstr>
      <vt:lpstr>Create an End-to-End Bird Image Classification Web App</vt:lpstr>
      <vt:lpstr>Example: Traffic Management AI Agent</vt:lpstr>
      <vt:lpstr>A Thought Experiment</vt:lpstr>
      <vt:lpstr>AI won’t replace people. People with AI will replace people.</vt:lpstr>
      <vt:lpstr>Final Thoughts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2024-09-09T03:04:31Z</dcterms:created>
  <dcterms:modified xsi:type="dcterms:W3CDTF">2024-09-09T03:04:52Z</dcterms:modified>
</cp:coreProperties>
</file>